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8" r:id="rId3"/>
    <p:sldId id="260" r:id="rId4"/>
    <p:sldId id="261" r:id="rId5"/>
    <p:sldId id="265" r:id="rId6"/>
    <p:sldId id="266" r:id="rId7"/>
    <p:sldId id="262" r:id="rId8"/>
    <p:sldId id="263" r:id="rId9"/>
    <p:sldId id="272" r:id="rId10"/>
    <p:sldId id="274" r:id="rId11"/>
    <p:sldId id="276" r:id="rId12"/>
    <p:sldId id="273" r:id="rId13"/>
    <p:sldId id="278" r:id="rId14"/>
    <p:sldId id="275" r:id="rId15"/>
    <p:sldId id="279" r:id="rId16"/>
    <p:sldId id="280" r:id="rId17"/>
    <p:sldId id="277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E0098-D7F1-4996-BFBF-735723BCAEB8}" type="datetimeFigureOut">
              <a:rPr lang="en-US" smtClean="0"/>
              <a:pPr/>
              <a:t>25/03/2020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6B2-CAA7-481C-9094-E3BCB9254BC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audio" Target="file:///D:\giao%20an%20dien%20tu\nhac(H&#432;&#417;ng)\ARAJOUEZ%20MON%20D'AMOUR%20(ROMANCE%20GUITAR).MP3" TargetMode="External"/><Relationship Id="rId7" Type="http://schemas.openxmlformats.org/officeDocument/2006/relationships/image" Target="../media/image27.png"/><Relationship Id="rId2" Type="http://schemas.openxmlformats.org/officeDocument/2006/relationships/audio" Target="file:///D:\giao%20an%20dien%20tu\nhac(H&#432;&#417;ng)\LA%20RAGAZZA%20DI%20BULE%20(ROMANCE%20GUITAR).MP3" TargetMode="External"/><Relationship Id="rId1" Type="http://schemas.openxmlformats.org/officeDocument/2006/relationships/audio" Target="file:///D:\giao%20an%20dien%20tu\nhac(H&#432;&#417;ng)\LA%20NOVIA%20(ROMANCE%20GUITAR).MP3" TargetMode="External"/><Relationship Id="rId6" Type="http://schemas.openxmlformats.org/officeDocument/2006/relationships/image" Target="../media/image26.png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ChangeArrowheads="1"/>
          </p:cNvSpPr>
          <p:nvPr/>
        </p:nvSpPr>
        <p:spPr bwMode="auto">
          <a:xfrm>
            <a:off x="1447800" y="2286000"/>
            <a:ext cx="7010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dirty="0">
              <a:solidFill>
                <a:srgbClr val="E6F610"/>
              </a:solidFill>
              <a:latin typeface="VNI-Avo" pitchFamily="2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VNI-Avo" pitchFamily="2" charset="0"/>
              </a:rPr>
              <a:t>TRÖÔØNG THCS BÌNH 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KHAÙNH</a:t>
            </a:r>
          </a:p>
          <a:p>
            <a:pPr algn="ctr"/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MÓ THUAÄT </a:t>
            </a:r>
            <a:r>
              <a:rPr lang="en-US" sz="3200" b="1" dirty="0" smtClean="0">
                <a:solidFill>
                  <a:srgbClr val="0000FF"/>
                </a:solidFill>
                <a:latin typeface="VNI-Avo" pitchFamily="2" charset="0"/>
              </a:rPr>
              <a:t>LÔÙP 6</a:t>
            </a:r>
            <a:endParaRPr lang="en-US" sz="4400" b="1" dirty="0">
              <a:solidFill>
                <a:srgbClr val="0000FF"/>
              </a:solidFill>
              <a:latin typeface="VNI-Awchon" pitchFamily="2" charset="0"/>
            </a:endParaRPr>
          </a:p>
        </p:txBody>
      </p:sp>
      <p:pic>
        <p:nvPicPr>
          <p:cNvPr id="3075" name="Picture 24" descr="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895600"/>
            <a:ext cx="5579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581400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152400" y="4572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27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MẸ CỦA 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916" y="2133600"/>
            <a:ext cx="87350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nhắc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8" descr="infomark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0"/>
            <a:ext cx="1066800" cy="177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533400" y="152400"/>
            <a:ext cx="2895600" cy="1752600"/>
          </a:xfrm>
          <a:prstGeom prst="rect">
            <a:avLst/>
          </a:prstGeom>
          <a:solidFill>
            <a:schemeClr val="tx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 sz="2000" b="1">
              <a:latin typeface="Garamond" pitchFamily="18" charset="0"/>
            </a:endParaRPr>
          </a:p>
        </p:txBody>
      </p:sp>
      <p:sp>
        <p:nvSpPr>
          <p:cNvPr id="7" name="Oval 39"/>
          <p:cNvSpPr>
            <a:spLocks noChangeArrowheads="1"/>
          </p:cNvSpPr>
          <p:nvPr/>
        </p:nvSpPr>
        <p:spPr bwMode="auto">
          <a:xfrm>
            <a:off x="0" y="6858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dirty="0" smtClean="0">
                <a:latin typeface="Garamond" pitchFamily="18" charset="0"/>
              </a:rPr>
              <a:t>1 </a:t>
            </a:r>
            <a:endParaRPr lang="en-US" sz="3600" dirty="0">
              <a:latin typeface="Garamond" pitchFamily="18" charset="0"/>
            </a:endParaRP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609600" y="1981200"/>
            <a:ext cx="45720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</a:p>
          <a:p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41"/>
          <p:cNvSpPr>
            <a:spLocks noChangeArrowheads="1"/>
          </p:cNvSpPr>
          <p:nvPr/>
        </p:nvSpPr>
        <p:spPr bwMode="auto">
          <a:xfrm>
            <a:off x="5334000" y="2362200"/>
            <a:ext cx="4953000" cy="83099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900" b="1" dirty="0">
                <a:solidFill>
                  <a:srgbClr val="000000"/>
                </a:solidFill>
              </a:rPr>
              <a:t>  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endParaRPr lang="en-US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4953000" y="228600"/>
            <a:ext cx="3505200" cy="2133600"/>
            <a:chOff x="2976" y="480"/>
            <a:chExt cx="2400" cy="1687"/>
          </a:xfrm>
        </p:grpSpPr>
        <p:pic>
          <p:nvPicPr>
            <p:cNvPr id="11" name="Picture 18" descr="1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60" y="480"/>
              <a:ext cx="2016" cy="1687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976" y="1008"/>
              <a:ext cx="432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atin typeface="Garamond" pitchFamily="18" charset="0"/>
                </a:rPr>
                <a:t>2</a:t>
              </a:r>
            </a:p>
          </p:txBody>
        </p:sp>
      </p:grp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2041525" y="6365875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3600">
              <a:latin typeface="Garamond" pitchFamily="18" charset="0"/>
            </a:endParaRPr>
          </a:p>
        </p:txBody>
      </p: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152400" y="3429000"/>
            <a:ext cx="3200400" cy="1981200"/>
            <a:chOff x="288" y="2256"/>
            <a:chExt cx="2400" cy="1766"/>
          </a:xfrm>
        </p:grpSpPr>
        <p:pic>
          <p:nvPicPr>
            <p:cNvPr id="17" name="Picture 19" descr="1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72" y="2256"/>
              <a:ext cx="2016" cy="1766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</p:spPr>
        </p:pic>
        <p:sp>
          <p:nvSpPr>
            <p:cNvPr id="18" name="Oval 10"/>
            <p:cNvSpPr>
              <a:spLocks noChangeArrowheads="1"/>
            </p:cNvSpPr>
            <p:nvPr/>
          </p:nvSpPr>
          <p:spPr bwMode="auto">
            <a:xfrm>
              <a:off x="288" y="2880"/>
              <a:ext cx="432" cy="48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4000">
                  <a:latin typeface="Garamond" pitchFamily="18" charset="0"/>
                </a:rPr>
                <a:t>3</a:t>
              </a:r>
            </a:p>
          </p:txBody>
        </p:sp>
      </p:grpSp>
      <p:sp>
        <p:nvSpPr>
          <p:cNvPr id="19" name="Text Box 52"/>
          <p:cNvSpPr txBox="1">
            <a:spLocks noChangeArrowheads="1"/>
          </p:cNvSpPr>
          <p:nvPr/>
        </p:nvSpPr>
        <p:spPr bwMode="auto">
          <a:xfrm>
            <a:off x="5791200" y="5562600"/>
            <a:ext cx="45720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32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54"/>
          <p:cNvSpPr>
            <a:spLocks noChangeArrowheads="1"/>
          </p:cNvSpPr>
          <p:nvPr/>
        </p:nvSpPr>
        <p:spPr bwMode="auto">
          <a:xfrm>
            <a:off x="457200" y="5638801"/>
            <a:ext cx="3736857" cy="95410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56" descr="DSCN249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38800" y="3429000"/>
            <a:ext cx="2819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Oval 57"/>
          <p:cNvSpPr>
            <a:spLocks noChangeArrowheads="1"/>
          </p:cNvSpPr>
          <p:nvPr/>
        </p:nvSpPr>
        <p:spPr bwMode="auto">
          <a:xfrm>
            <a:off x="5181600" y="4267200"/>
            <a:ext cx="6096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dirty="0">
                <a:latin typeface="Garamond" pitchFamily="18" charset="0"/>
              </a:rPr>
              <a:t>4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9" grpId="0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3" descr="Divot"/>
          <p:cNvSpPr>
            <a:spLocks noChangeArrowheads="1"/>
          </p:cNvSpPr>
          <p:nvPr/>
        </p:nvSpPr>
        <p:spPr bwMode="auto">
          <a:xfrm>
            <a:off x="2209800" y="3048000"/>
            <a:ext cx="2286000" cy="1066800"/>
          </a:xfrm>
          <a:prstGeom prst="cloudCallout">
            <a:avLst>
              <a:gd name="adj1" fmla="val -23056"/>
              <a:gd name="adj2" fmla="val 60861"/>
            </a:avLst>
          </a:prstGeom>
          <a:pattFill prst="divot">
            <a:fgClr>
              <a:srgbClr val="00FF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3" name="AutoShape 7" descr="Dotted diamond"/>
          <p:cNvSpPr>
            <a:spLocks noChangeArrowheads="1"/>
          </p:cNvSpPr>
          <p:nvPr/>
        </p:nvSpPr>
        <p:spPr bwMode="auto">
          <a:xfrm>
            <a:off x="4572000" y="2971800"/>
            <a:ext cx="2286000" cy="1295400"/>
          </a:xfrm>
          <a:prstGeom prst="cloudCallout">
            <a:avLst>
              <a:gd name="adj1" fmla="val -5745"/>
              <a:gd name="adj2" fmla="val 63472"/>
            </a:avLst>
          </a:prstGeom>
          <a:pattFill prst="dotDmnd">
            <a:fgClr>
              <a:srgbClr val="00FF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4" name="AutoShape 8" descr="Outlined diamond"/>
          <p:cNvSpPr>
            <a:spLocks noChangeArrowheads="1"/>
          </p:cNvSpPr>
          <p:nvPr/>
        </p:nvSpPr>
        <p:spPr bwMode="auto">
          <a:xfrm>
            <a:off x="6934200" y="3124200"/>
            <a:ext cx="1981200" cy="1143000"/>
          </a:xfrm>
          <a:prstGeom prst="cloudCallout">
            <a:avLst>
              <a:gd name="adj1" fmla="val -27884"/>
              <a:gd name="adj2" fmla="val 57361"/>
            </a:avLst>
          </a:prstGeom>
          <a:pattFill prst="openDmnd">
            <a:fgClr>
              <a:srgbClr val="00FF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66" name="AutoShape 10" descr="Horizontal brick"/>
          <p:cNvSpPr>
            <a:spLocks noChangeArrowheads="1"/>
          </p:cNvSpPr>
          <p:nvPr/>
        </p:nvSpPr>
        <p:spPr bwMode="auto">
          <a:xfrm>
            <a:off x="0" y="3048000"/>
            <a:ext cx="2209800" cy="1219200"/>
          </a:xfrm>
          <a:prstGeom prst="cloudCallout">
            <a:avLst>
              <a:gd name="adj1" fmla="val -574"/>
              <a:gd name="adj2" fmla="val 53255"/>
            </a:avLst>
          </a:prstGeom>
          <a:pattFill prst="horzBrick">
            <a:fgClr>
              <a:srgbClr val="CCECFF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r>
              <a:rPr lang="en-US" sz="2000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000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609600" y="228600"/>
            <a:ext cx="6019800" cy="1077218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914400" y="3267075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.VnBodoniH" pitchFamily="34" charset="0"/>
              </a:rPr>
              <a:t>1:   ( a, b, c, d )</a:t>
            </a: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914400" y="4181475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.VnBodoniH" pitchFamily="34" charset="0"/>
              </a:rPr>
              <a:t>2:   ( a, b, d, c )</a:t>
            </a:r>
          </a:p>
        </p:txBody>
      </p:sp>
      <p:sp>
        <p:nvSpPr>
          <p:cNvPr id="45074" name="Text Box 18"/>
          <p:cNvSpPr txBox="1">
            <a:spLocks noChangeArrowheads="1"/>
          </p:cNvSpPr>
          <p:nvPr/>
        </p:nvSpPr>
        <p:spPr bwMode="auto">
          <a:xfrm>
            <a:off x="914400" y="5095875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66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.VnBodoniH" pitchFamily="34" charset="0"/>
              </a:rPr>
              <a:t>3:   ( a, d, c, b )</a:t>
            </a:r>
          </a:p>
        </p:txBody>
      </p:sp>
      <p:sp>
        <p:nvSpPr>
          <p:cNvPr id="45075" name="Text Box 19"/>
          <p:cNvSpPr txBox="1">
            <a:spLocks noChangeArrowheads="1"/>
          </p:cNvSpPr>
          <p:nvPr/>
        </p:nvSpPr>
        <p:spPr bwMode="auto">
          <a:xfrm>
            <a:off x="914400" y="5934075"/>
            <a:ext cx="3200400" cy="466725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FF0000"/>
                </a:solidFill>
                <a:latin typeface=".VnBodoniH" pitchFamily="34" charset="0"/>
              </a:rPr>
              <a:t>4:   ( d, a, c, b )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419600" y="762000"/>
            <a:ext cx="2365513" cy="1828800"/>
            <a:chOff x="768" y="1536"/>
            <a:chExt cx="1632" cy="1152"/>
          </a:xfrm>
        </p:grpSpPr>
        <p:sp>
          <p:nvSpPr>
            <p:cNvPr id="9237" name="Text Box 24"/>
            <p:cNvSpPr txBox="1">
              <a:spLocks noChangeArrowheads="1"/>
            </p:cNvSpPr>
            <p:nvPr/>
          </p:nvSpPr>
          <p:spPr bwMode="auto">
            <a:xfrm>
              <a:off x="768" y="1536"/>
              <a:ext cx="1632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238" name="Rectangle 25"/>
            <p:cNvSpPr>
              <a:spLocks noChangeArrowheads="1"/>
            </p:cNvSpPr>
            <p:nvPr/>
          </p:nvSpPr>
          <p:spPr bwMode="auto">
            <a:xfrm>
              <a:off x="954" y="1728"/>
              <a:ext cx="1440" cy="9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Lựa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chọn</a:t>
              </a:r>
              <a:endParaRPr lang="en-US" sz="24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 smtClean="0">
                  <a:latin typeface="Times New Roman" pitchFamily="18" charset="0"/>
                  <a:cs typeface="Times New Roman" pitchFamily="18" charset="0"/>
                </a:rPr>
                <a:t>nội</a:t>
              </a:r>
              <a:r>
                <a:rPr lang="en-US" sz="2400" dirty="0" smtClean="0">
                  <a:latin typeface="Times New Roman" pitchFamily="18" charset="0"/>
                  <a:cs typeface="Times New Roman" pitchFamily="18" charset="0"/>
                </a:rPr>
                <a:t> dung 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5084" name="Picture 28" descr="buoc 4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</a:blip>
          <a:srcRect/>
          <a:stretch>
            <a:fillRect/>
          </a:stretch>
        </p:blipFill>
        <p:spPr bwMode="auto">
          <a:xfrm>
            <a:off x="7162800" y="1143000"/>
            <a:ext cx="1828800" cy="1371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5094" name="AutoShape 38"/>
          <p:cNvSpPr>
            <a:spLocks noChangeArrowheads="1"/>
          </p:cNvSpPr>
          <p:nvPr/>
        </p:nvSpPr>
        <p:spPr bwMode="auto">
          <a:xfrm>
            <a:off x="5486400" y="2590800"/>
            <a:ext cx="533400" cy="533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A</a:t>
            </a:r>
          </a:p>
        </p:txBody>
      </p:sp>
      <p:sp>
        <p:nvSpPr>
          <p:cNvPr id="45095" name="AutoShape 39"/>
          <p:cNvSpPr>
            <a:spLocks noChangeArrowheads="1"/>
          </p:cNvSpPr>
          <p:nvPr/>
        </p:nvSpPr>
        <p:spPr bwMode="auto">
          <a:xfrm>
            <a:off x="7620000" y="2590800"/>
            <a:ext cx="609600" cy="6096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45096" name="AutoShape 40"/>
          <p:cNvSpPr>
            <a:spLocks noChangeArrowheads="1"/>
          </p:cNvSpPr>
          <p:nvPr/>
        </p:nvSpPr>
        <p:spPr bwMode="auto">
          <a:xfrm>
            <a:off x="7924800" y="5638800"/>
            <a:ext cx="533400" cy="533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45097" name="AutoShape 41"/>
          <p:cNvSpPr>
            <a:spLocks noChangeArrowheads="1"/>
          </p:cNvSpPr>
          <p:nvPr/>
        </p:nvSpPr>
        <p:spPr bwMode="auto">
          <a:xfrm>
            <a:off x="5486400" y="5638800"/>
            <a:ext cx="533400" cy="533400"/>
          </a:xfrm>
          <a:prstGeom prst="flowChartConnector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</a:rPr>
              <a:t>D</a:t>
            </a:r>
          </a:p>
        </p:txBody>
      </p:sp>
      <p:pic>
        <p:nvPicPr>
          <p:cNvPr id="45082" name="Picture 26" descr="Buoc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038600"/>
            <a:ext cx="2057400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5083" name="Picture 27" descr="buoc 3 sa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86600" y="4038600"/>
            <a:ext cx="1842653" cy="14477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5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5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5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5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45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5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45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45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65495E-6 L -0.00417 -0.32054 " pathEditMode="relative" rAng="0" ptsTypes="AA">
                                      <p:cBhvr>
                                        <p:cTn id="58" dur="10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6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8 -0.00556 L -0.51458 0.4888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24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6 L -0.49584 0.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50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" y="25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1.11111E-6 L -0.24584 0.0555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5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2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1111 L -0.2625 0.07222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50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31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2222 L -0.23334 0.0555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0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4 0.03889 L -0.25417 0.07222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50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7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5555 L 1.11022E-16 0.488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5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07778 L 3.33333E-6 0.5111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50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5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6" dur="5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animBg="1"/>
      <p:bldP spid="45063" grpId="0" animBg="1"/>
      <p:bldP spid="45064" grpId="0" animBg="1"/>
      <p:bldP spid="45066" grpId="0" animBg="1"/>
      <p:bldP spid="45071" grpId="0" animBg="1"/>
      <p:bldP spid="45072" grpId="0" animBg="1"/>
      <p:bldP spid="45072" grpId="1" animBg="1"/>
      <p:bldP spid="45073" grpId="0" animBg="1"/>
      <p:bldP spid="45073" grpId="1" animBg="1"/>
      <p:bldP spid="45074" grpId="0" animBg="1"/>
      <p:bldP spid="45074" grpId="1" animBg="1"/>
      <p:bldP spid="45074" grpId="2" animBg="1"/>
      <p:bldP spid="45075" grpId="0" animBg="1"/>
      <p:bldP spid="45075" grpId="1" animBg="1"/>
      <p:bldP spid="45094" grpId="0" animBg="1"/>
      <p:bldP spid="45094" grpId="1" animBg="1"/>
      <p:bldP spid="45095" grpId="0" animBg="1"/>
      <p:bldP spid="45095" grpId="1" animBg="1"/>
      <p:bldP spid="45096" grpId="0" animBg="1"/>
      <p:bldP spid="45096" grpId="1" animBg="1"/>
      <p:bldP spid="45097" grpId="0" animBg="1"/>
      <p:bldP spid="4509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0"/>
          <p:cNvSpPr>
            <a:spLocks noChangeArrowheads="1"/>
          </p:cNvSpPr>
          <p:nvPr/>
        </p:nvSpPr>
        <p:spPr bwMode="auto">
          <a:xfrm>
            <a:off x="838200" y="1905000"/>
            <a:ext cx="54864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1"/>
          <p:cNvSpPr>
            <a:spLocks noChangeArrowheads="1"/>
          </p:cNvSpPr>
          <p:nvPr/>
        </p:nvSpPr>
        <p:spPr bwMode="auto">
          <a:xfrm>
            <a:off x="685800" y="2590800"/>
            <a:ext cx="76962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00000"/>
                </a:solidFill>
              </a:rPr>
              <a:t>  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Phác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4"/>
          <p:cNvSpPr>
            <a:spLocks noChangeArrowheads="1"/>
          </p:cNvSpPr>
          <p:nvPr/>
        </p:nvSpPr>
        <p:spPr bwMode="auto">
          <a:xfrm>
            <a:off x="838200" y="3276600"/>
            <a:ext cx="78486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52"/>
          <p:cNvSpPr txBox="1">
            <a:spLocks noChangeArrowheads="1"/>
          </p:cNvSpPr>
          <p:nvPr/>
        </p:nvSpPr>
        <p:spPr bwMode="auto">
          <a:xfrm>
            <a:off x="762000" y="3886200"/>
            <a:ext cx="457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en-US" sz="3200" b="1" dirty="0">
                <a:solidFill>
                  <a:srgbClr val="000000"/>
                </a:solidFill>
                <a:latin typeface="Garamond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Rectangle 40"/>
          <p:cNvSpPr>
            <a:spLocks noChangeArrowheads="1"/>
          </p:cNvSpPr>
          <p:nvPr/>
        </p:nvSpPr>
        <p:spPr bwMode="auto">
          <a:xfrm>
            <a:off x="1295400" y="1066800"/>
            <a:ext cx="69342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895600"/>
            <a:ext cx="5579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3657600"/>
            <a:ext cx="32624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II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4419600"/>
            <a:ext cx="27692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III–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152400" y="4572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27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MẸ CỦA 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5480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LA NOVIA (ROMANCE GUITAR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6172200" y="381000"/>
            <a:ext cx="990600" cy="990600"/>
          </a:xfrm>
          <a:prstGeom prst="rect">
            <a:avLst/>
          </a:prstGeom>
        </p:spPr>
      </p:pic>
      <p:pic>
        <p:nvPicPr>
          <p:cNvPr id="5" name="LA RAGAZZA DI BULE (ROMANCE GUITAR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4648200" y="381000"/>
            <a:ext cx="990600" cy="990600"/>
          </a:xfrm>
          <a:prstGeom prst="rect">
            <a:avLst/>
          </a:prstGeom>
        </p:spPr>
      </p:pic>
      <p:pic>
        <p:nvPicPr>
          <p:cNvPr id="6" name="ARAJOUEZ MON D'AMOUR (ROMANCE GUITAR)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8" cstate="print"/>
          <a:stretch>
            <a:fillRect/>
          </a:stretch>
        </p:blipFill>
        <p:spPr>
          <a:xfrm>
            <a:off x="3124200" y="3810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>
    <p:sndAc>
      <p:stSnd>
        <p:snd r:embed="rId5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7153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6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3388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158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2819400"/>
            <a:ext cx="7747634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CÂU HỎI GỢI Ý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NHẬN XÉT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8" descr="infomark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" cy="152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76400" y="533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NHẬN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XÉT 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BÀI VẼ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533400"/>
            <a:ext cx="23936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057400"/>
            <a:ext cx="6324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dạn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!!!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2398108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27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MẸ CỦA 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2895600"/>
            <a:ext cx="55793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I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2400" y="457200"/>
            <a:ext cx="8991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BÀI 27</a:t>
            </a:r>
          </a:p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tài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MẸ CỦA 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22860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</a:t>
            </a:r>
            <a:endParaRPr lang="en-US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2286000"/>
            <a:ext cx="805335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CÁC EM HÃY KỂ RA NHỮNG CÔNG VIỆC </a:t>
            </a:r>
          </a:p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HÀNG NGÀY CỦA MẸ?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8" descr="infomark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761999"/>
            <a:ext cx="1066800" cy="177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Rot="1" noChangeArrowheads="1"/>
          </p:cNvSpPr>
          <p:nvPr/>
        </p:nvSpPr>
        <p:spPr bwMode="auto">
          <a:xfrm>
            <a:off x="762000" y="533400"/>
            <a:ext cx="868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n-US" sz="4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78853" name="Picture 5" descr="Chanh_Nurs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0563" y="1219200"/>
            <a:ext cx="2636837" cy="22098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381000" y="1143000"/>
            <a:ext cx="8169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sz="280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58" name="Text Box 10"/>
          <p:cNvSpPr txBox="1">
            <a:spLocks noChangeArrowheads="1"/>
          </p:cNvSpPr>
          <p:nvPr/>
        </p:nvSpPr>
        <p:spPr bwMode="auto">
          <a:xfrm>
            <a:off x="533400" y="4495800"/>
            <a:ext cx="72739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3600">
              <a:latin typeface="Garamond" pitchFamily="18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019800" y="1219200"/>
            <a:ext cx="2797175" cy="2209800"/>
            <a:chOff x="192" y="198"/>
            <a:chExt cx="2736" cy="1866"/>
          </a:xfrm>
        </p:grpSpPr>
        <p:pic>
          <p:nvPicPr>
            <p:cNvPr id="9237" name="Picture 43" descr="17"/>
            <p:cNvPicPr>
              <a:picLocks noChangeAspect="1" noChangeArrowheads="1"/>
            </p:cNvPicPr>
            <p:nvPr/>
          </p:nvPicPr>
          <p:blipFill>
            <a:blip r:embed="rId4" cstate="print">
              <a:lum bright="6000"/>
            </a:blip>
            <a:srcRect/>
            <a:stretch>
              <a:fillRect/>
            </a:stretch>
          </p:blipFill>
          <p:spPr bwMode="auto">
            <a:xfrm>
              <a:off x="192" y="198"/>
              <a:ext cx="2736" cy="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8" name="Oval 28"/>
            <p:cNvSpPr>
              <a:spLocks noChangeArrowheads="1"/>
            </p:cNvSpPr>
            <p:nvPr/>
          </p:nvSpPr>
          <p:spPr bwMode="auto">
            <a:xfrm>
              <a:off x="2640" y="288"/>
              <a:ext cx="192" cy="24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>
                  <a:latin typeface="Garamond" pitchFamily="18" charset="0"/>
                </a:rPr>
                <a:t>5</a:t>
              </a:r>
            </a:p>
          </p:txBody>
        </p:sp>
      </p:grpSp>
      <p:pic>
        <p:nvPicPr>
          <p:cNvPr id="78873" name="Picture 25" descr="Long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219200"/>
            <a:ext cx="2514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3352800" y="3962400"/>
            <a:ext cx="2516188" cy="2133600"/>
            <a:chOff x="192" y="2256"/>
            <a:chExt cx="2688" cy="1751"/>
          </a:xfrm>
        </p:grpSpPr>
        <p:pic>
          <p:nvPicPr>
            <p:cNvPr id="9235" name="Picture 23" descr="Scan0015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" y="2256"/>
              <a:ext cx="2688" cy="1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236" name="Oval 30"/>
            <p:cNvSpPr>
              <a:spLocks noChangeArrowheads="1"/>
            </p:cNvSpPr>
            <p:nvPr/>
          </p:nvSpPr>
          <p:spPr bwMode="auto">
            <a:xfrm>
              <a:off x="2592" y="2304"/>
              <a:ext cx="192" cy="240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Garamond" pitchFamily="18" charset="0"/>
              </a:endParaRPr>
            </a:p>
          </p:txBody>
        </p:sp>
      </p:grpSp>
      <p:pic>
        <p:nvPicPr>
          <p:cNvPr id="78884" name="Picture 36" descr="tranh-sd-dong-que-(2721636)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" y="3962400"/>
            <a:ext cx="244316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37"/>
          <p:cNvSpPr>
            <a:spLocks noChangeArrowheads="1"/>
          </p:cNvSpPr>
          <p:nvPr/>
        </p:nvSpPr>
        <p:spPr bwMode="auto">
          <a:xfrm>
            <a:off x="1066800" y="381000"/>
            <a:ext cx="6934200" cy="685800"/>
          </a:xfrm>
          <a:prstGeom prst="rect">
            <a:avLst/>
          </a:prstGeom>
          <a:solidFill>
            <a:schemeClr val="bg1"/>
          </a:solidFill>
          <a:ln w="12700" cap="sq">
            <a:solidFill>
              <a:srgbClr val="000099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9227" name="WordArt 38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56388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Các hình ảnh thường ngày của mẹ</a:t>
            </a:r>
            <a:endParaRPr lang="en-US" sz="3600" kern="1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8889" name="WordArt 41"/>
          <p:cNvSpPr>
            <a:spLocks noChangeArrowheads="1" noChangeShapeType="1" noTextEdit="1"/>
          </p:cNvSpPr>
          <p:nvPr/>
        </p:nvSpPr>
        <p:spPr bwMode="auto">
          <a:xfrm>
            <a:off x="1066800" y="3505200"/>
            <a:ext cx="1447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Mẹ ru con ngủ</a:t>
            </a:r>
          </a:p>
        </p:txBody>
      </p:sp>
      <p:sp>
        <p:nvSpPr>
          <p:cNvPr id="78890" name="WordArt 42"/>
          <p:cNvSpPr>
            <a:spLocks noChangeArrowheads="1" noChangeShapeType="1" noTextEdit="1"/>
          </p:cNvSpPr>
          <p:nvPr/>
        </p:nvSpPr>
        <p:spPr bwMode="auto">
          <a:xfrm>
            <a:off x="3810000" y="3505200"/>
            <a:ext cx="1524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16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Mẹ tắm cho bé</a:t>
            </a:r>
          </a:p>
        </p:txBody>
      </p:sp>
      <p:sp>
        <p:nvSpPr>
          <p:cNvPr id="78891" name="WordArt 43"/>
          <p:cNvSpPr>
            <a:spLocks noChangeArrowheads="1" noChangeShapeType="1" noTextEdit="1"/>
          </p:cNvSpPr>
          <p:nvPr/>
        </p:nvSpPr>
        <p:spPr bwMode="auto">
          <a:xfrm>
            <a:off x="6781800" y="3505200"/>
            <a:ext cx="129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Mẹ nấu cơm</a:t>
            </a:r>
            <a:endParaRPr lang="en-US" sz="2000" kern="1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78892" name="WordArt 44"/>
          <p:cNvSpPr>
            <a:spLocks noChangeArrowheads="1" noChangeShapeType="1" noTextEdit="1"/>
          </p:cNvSpPr>
          <p:nvPr/>
        </p:nvSpPr>
        <p:spPr bwMode="auto">
          <a:xfrm>
            <a:off x="1143000" y="6248400"/>
            <a:ext cx="1295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Mẹ cấy lúa</a:t>
            </a:r>
          </a:p>
        </p:txBody>
      </p:sp>
      <p:sp>
        <p:nvSpPr>
          <p:cNvPr id="78893" name="WordArt 45"/>
          <p:cNvSpPr>
            <a:spLocks noChangeArrowheads="1" noChangeShapeType="1" noTextEdit="1"/>
          </p:cNvSpPr>
          <p:nvPr/>
        </p:nvSpPr>
        <p:spPr bwMode="auto">
          <a:xfrm>
            <a:off x="3886200" y="6248400"/>
            <a:ext cx="173355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0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Mẹ chơi cùng bé</a:t>
            </a:r>
            <a:endParaRPr lang="en-US" sz="2000" kern="1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pic>
        <p:nvPicPr>
          <p:cNvPr id="78894" name="Picture 46" descr="Chanh_eati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0" y="4038600"/>
            <a:ext cx="2667000" cy="20574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8895" name="WordArt 47"/>
          <p:cNvSpPr>
            <a:spLocks noChangeArrowheads="1" noChangeShapeType="1" noTextEdit="1"/>
          </p:cNvSpPr>
          <p:nvPr/>
        </p:nvSpPr>
        <p:spPr bwMode="auto">
          <a:xfrm>
            <a:off x="6096000" y="6248400"/>
            <a:ext cx="2667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kern="1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Times New Roman"/>
                <a:cs typeface="Times New Roman"/>
              </a:rPr>
              <a:t>Mẹ ăn cơm cùng gia đình</a:t>
            </a:r>
            <a:endParaRPr lang="en-US" sz="2800" kern="10">
              <a:ln w="9525" cap="sq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7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7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7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78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7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/>
      <p:bldP spid="78858" grpId="0"/>
      <p:bldP spid="78889" grpId="0" animBg="1"/>
      <p:bldP spid="78890" grpId="0" animBg="1"/>
      <p:bldP spid="78891" grpId="0" animBg="1"/>
      <p:bldP spid="78892" grpId="0" animBg="1"/>
      <p:bldP spid="78893" grpId="0" animBg="1"/>
      <p:bldP spid="7889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blog.zdn.vn/93930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914400"/>
            <a:ext cx="6761822" cy="5298809"/>
          </a:xfrm>
          <a:prstGeom prst="rect">
            <a:avLst/>
          </a:prstGeom>
          <a:noFill/>
        </p:spPr>
      </p:pic>
      <p:pic>
        <p:nvPicPr>
          <p:cNvPr id="1028" name="Picture 4" descr="http://i393.photobucket.com/albums/pp14/Tristesse_baby/PAINTINGS/CAT%20DON%20SA%20MAGICWOMAN/613c10c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6528" y="838200"/>
            <a:ext cx="4604520" cy="5557421"/>
          </a:xfrm>
          <a:prstGeom prst="rect">
            <a:avLst/>
          </a:prstGeom>
          <a:noFill/>
        </p:spPr>
      </p:pic>
      <p:pic>
        <p:nvPicPr>
          <p:cNvPr id="1030" name="Picture 6" descr="https://encrypted-tbn0.gstatic.com/images?q=tbn:ANd9GcT8uyHY2HmpaoLG6PXiRg61-ocfgtrDrx72o9qiWnPisHXvrDw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762000"/>
            <a:ext cx="4495800" cy="5790045"/>
          </a:xfrm>
          <a:prstGeom prst="rect">
            <a:avLst/>
          </a:prstGeom>
          <a:noFill/>
        </p:spPr>
      </p:pic>
      <p:pic>
        <p:nvPicPr>
          <p:cNvPr id="1032" name="Picture 8" descr="http://a8.vietbao.vn/images/vn888/11/KHue/khue210/kkkkk/1713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736600"/>
            <a:ext cx="4248150" cy="5664200"/>
          </a:xfrm>
          <a:prstGeom prst="rect">
            <a:avLst/>
          </a:prstGeom>
          <a:noFill/>
        </p:spPr>
      </p:pic>
      <p:pic>
        <p:nvPicPr>
          <p:cNvPr id="1034" name="Picture 10" descr="http://www.chutluulai.net/forums/picture.php?albumid=86&amp;pictureid=97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14400" y="990600"/>
            <a:ext cx="7239000" cy="4789805"/>
          </a:xfrm>
          <a:prstGeom prst="rect">
            <a:avLst/>
          </a:prstGeom>
          <a:noFill/>
        </p:spPr>
      </p:pic>
      <p:pic>
        <p:nvPicPr>
          <p:cNvPr id="1036" name="Picture 12" descr="https://encrypted-tbn0.gstatic.com/images?q=tbn:ANd9GcRUfhoCmWrAuzpVTFYJFJU3TSu9CYGcVHbPPflXOtF8hTjNvwWwXw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67000" y="763553"/>
            <a:ext cx="4343400" cy="569517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219200" y="0"/>
            <a:ext cx="60435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XEM TRANH HỌA SĨ VẼ VỀ MẸ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https://encrypted-tbn2.gstatic.com/images?q=tbn:ANd9GcQ-6LYVi0r6xxQ4QAFaDuFhj_9AYC-gKUpICM20jTHXGk45VB4W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143000"/>
            <a:ext cx="6735503" cy="4622894"/>
          </a:xfrm>
          <a:prstGeom prst="rect">
            <a:avLst/>
          </a:prstGeom>
          <a:noFill/>
        </p:spPr>
      </p:pic>
      <p:sp>
        <p:nvSpPr>
          <p:cNvPr id="19462" name="AutoShape 6" descr="http://2.bp.blogspot.com/-eThhG73HUUA/T3G_9U8xaLI/AAAAAAAAAxo/fMTbz-NURns/s1600/image0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4" name="AutoShape 8" descr="http://2.bp.blogspot.com/-eThhG73HUUA/T3G_9U8xaLI/AAAAAAAAAxo/fMTbz-NURns/s1600/image0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6" name="AutoShape 10" descr="data:image/jpeg;base64,/9j/4AAQSkZJRgABAQAAAQABAAD/2wCEAAkGBxQTEhUUExQVFRUXFxcYGBgWFRcXGBcYFxQXFxUYHBcaHCggGBwlHBQUITEhJSkrLi4uFx8zODMsNygtLisBCgoKDg0OGxAQGywkICQsLCwsLCwsLCwsLCwsLCwsLCwsLCwsLCwsLCwsLCwsLCwsLCwsLCwsLCwsLCwsLCwsLP/AABEIAQcAvwMBEQACEQEDEQH/xAAcAAACAwEBAQEAAAAAAAAAAAADBAIFBgEABwj/xABCEAABAwIDBQYDBgQEBQUAAAABAAIRAyEEEjEFQVFhcQYTIoGRsaHB0QcjMkJS8BRicuEVgqLxFiQzc7JDU2OSk//EABsBAAEFAQEAAAAAAAAAAAAAAAIBAwQFBgAH/8QAMBEAAgEEAgICAQMDAwUBAAAAAAECAwQRIRIxBUETIlEUMmEjM3EVgZEkNEJSoQb/2gAMAwEAAhEDEQA/APmn+I5qpGrTZOLoaw8C2CaA90cbeqsLWmuO0R69RrDLvCv4pu4tJR3Em2t5GX1ZYUWKteU9lvlYLrYrZceig3mOOSPWNDSp8lVYyMZOupocBZONpJMv0IwgooOti5JNpLuSzkTHon3ScU0JgFUpACV2QsnKLBCbYuQrqVkmTuwNZha2YlHF7AekZParmvfrEaWU2EGkJTueDwL4VznhzagMbgBEdOCe/wABVqkMZLrZ1N4AaGQ2P2ZQVJrtsi8m30XDaZAuIUZ1HLoe4hm0F0ZNvZzOmiuaychfEMgSuz6YqMvtOuQy2pnTUEG6uKE1x0MzjvIvX7S03MGYQ6wMcQpEcNgNS9GHqVGUyRTPeVDaR+Fo+ZUqnScnkRy1sb2fhSBfUq5t6OEVleqm9Fzh6E8CpbX5Ijk1tD9BoFtFTXto39oou/G3qX1mzQbApy49Fn7yLUei4q4cco0bKKpU8EYFjKraTC55AA1RwTlqIu2I0tsU3Bzmy6I0B3opUprs5xYqdp1s0BrCCZa4kgRF9ymwsYVI8iHUruE+Jf4WmcozQXb8uirasFCWCXBvGTmIqhgk8YtdBBPpBv8AIDFVB3ZIg8p42+ad+Oae0Jon3jWNEnXdMlFGjUnLCOyNU6cwdyalT45TBbeSb6NkCeAmsmV7UUzTy92GgGZ8I4COm9Xni6EK0sSIFzPhHOAfZGkamYvAOWALfvcEflKEaOoiW8uayzVjDgCwVFJrsmpEXU0P8insiJTOcTuVE5egMAKtIQVyks4CwzN7W2W4yWX4jj/dTaNdw0C0mZLH0xSMvpHlorKnXTWRI0nJ4Qng9nN3Ba2lRSSwZ+pWkx9uGAUiKIzYzTpcAlBYbLZFKKEUmi97MO+8N93z4+azfmraPDMS7sbqU/rI1bBNwsZKDztFummVXaXZ1WtTDacEyLOMT5p21moT+3QcXxkmU2zRXwTHmph3ubMlwqUw0WiwmVZ/FRuEoxlsGvccpZSD4HGYjEguo0aYExL6sgHm1om1lMdKjapRmytqUnVlyRoNibLNCk1jnZ3XJO6SZMTuVPe141p/SJNpRcVgZrNaWuAIJg2kKJTjJSTwOy6KGsacS7KOMwtZRUKkNjKaI4N9PO2CzILky3L6ymbtxhTxHsMujtSgLd9SEcajPqs1+mqth4PHbVCP+tSPR7T7FF+lqLTQqi2Y7tFtNj32eHNGkTHNabw86VKP3WGVl9Qqyf16Bdntosp1ruhpBDpmNDG7jv5p/wAs6Fam+HY3Z0a0ZbRr2bboO0qs83R7rJ/ppP0W7i16PDa1EmM7SeV026EwcMfaBqEDjjWBMgcViGsjMQJIAniiUc+hMZ9nXIUsC4YJ9NHGfoSSMv20wnhYQBqfl9FPtnvBItVsyOz3WXoUFrRjqjwx9j+KcSwMdsOyoIshw2EyFRxTsUhvJKls1pZVqZnte2m5wLXuFwNI4Km8xGKhlFr42o3LiVH+Jvi9Wp/+j/qs5iP4NVGEcdAam06h/O89XuJ+JTDgk+g1BfgA/HVT+dxHAucR6Ewjg+HQrpRfo7Sx9Rs5XubP6XFs+hRSk5vezvhivRJ+NqHV7j1cfqm8LIvxpLo9SxRHH1RPGBVBHe+JMmTzJSRm0tCqnH8ExWkyubb7F4IMyqRuCHOzuAUYoxqi5NC8EeY8k3uk5AKCI1XOBTimJwwydOqb+SDJzhk2GysIw0aT8vicXSd9p+gUZyak4kSSzN56LI4si0vtwJ+qlw8bWmuSRGnc28XhsUxGJbUs4ExOs77FPf6XXS6GleWy9kjjT+o+qH/SK34C/W235ItxzuJPmu/0itjGDv1lv+Su29iC6m03MO08kxTpOnNwl2T6PGS5QMlgx4Qt5TWsmLq9jdMEp5PkMy0N02pcANsOGwEUUCOUnRTrD/4XnpEfVUfmo/00WfiniozEFsFZuRs4ftBusZTbWxzGD0oUsBZOA3S7R2CZceC7TFwcc5IuzibVy7FwGBiEmcsMLRM6pPYmyVVgK5oT/IWmIHNc8nKIWpcSiTSEcdg6LbFE3kRo3+wqc0KFtc/xcVFX94rqv7gONJY4ndpHBbu1j/TRjbqWajAU5NzF9ylRj7ZElIHIki0apNNnJsi4ToicVjKCi/QDaI+5F/zfVZO8/wC5bNp4v+wjOYVpha2EdZMpOWBzTcnFojttsJhXQbzKPjy6Bzgdc8IsYG2xvCNllYRY0X+wVH51f0Uy18T/AHGzDuGqzEtm1hpIA5oIvqm87HkjgalYuDtOmhbaDjHJJhQ5wxUiZauXYjiTa1dkJROtF+iRi4CCmV2RcE6bbeaLIGBmqBCRZbO6R4fhSyaydj2co6JV1sB7Po+xKcYbD9HHyzT81EjL+syBU3Ji2MpeK/FegWjzTT/gw13qpL/Iq+jKmaaIuwPcAb9UiijlNsm1jUj6DSK/a9MCjfTP9Qsfey/6hm28WmrdFEwWW0j/AAY6T2MM6pxQztjTeAgdusi4rOEJkdZpBhdh5EyP7JHhr86FT4NVJ59N0EWniH/VMM8acVl8m4ivqiPciU2/4HFk9UphJkJpkqTeiFhI7SpXQsJEwwR5rm9ipE+4sFwTONppciBWUwUOBcEm096KIjR6NUDznQmAtJvhKOXR2CbKEECNyTYMtM+k7LA7jD82fIFQ4LFV5K2f72LYxnDVb60rwVKOzF3dJuq3gryHXkaqTzT9kdQf4Bd372CP5FjsT43+DmHw95iOQQ80lthcH6F9vUx/Dun9Q91k72Sdd4Nn4uL+BGbw5W3j0YqYzAHVO+tDT2TbTXQ0DJhmg+ScBky42U4NbWJk/cv05tPoqHzrfwpFt4dZqmIqNgj97lk5PKN1HSR4pvI+sMXcJKVLCFGAzTqkbFROmzxIMhNYQfLE9VzF9E6ZMaJEJgg1mshLgXs6zgl/wcGFPVIsnHMgGqU7JKjoVx2Qj3Q63BINP+T6RgcOGUKUTdgdB5gTHJQW/syCnyqEnXGl07G4n1kdla085aFK1ZsxGimxlWaTTGP0tL/1AlreAR8q35O/SUl/4k6YG4JmdxVi8NhK1o41Ere0tId07NpLfdBSm5Tyx+nCMY8UYvDaBekpnnMnsca0cU7FDM3sOy+9EgWvyMsEBOLYDHcAB3WII/8AZf7LP+eX9JYLnw390xV5AWVZuY9EnBN6HkwRb4ghCYzk91zaQWiXd3Qcg30MYdl3b0ryBHsOaVgh9jmiBoIkc3lEHNgylfY3FE6SSQQCu42CWOMgT/gcosAHVK2BHIM3c7pZCc8H1UAClR/7bf8Axb9VXOX2ZCpR/qMDlCHJNwV+JIi4noFd0dxQ244FsLrfyvoOicm/wLFJjjGKsuJ/YLiIdpGD+Gdvu33XUX9hElyMNhmL02DR5rUGcikRehhrLGsNThC2IFqhHHoDtlxsunNDEN40nD1BVB5zcIlz4j95hqlnaLLyRuY9IjN00x5IH+ZCKkMLkE0TeYKHOw1nA1hB8QlbQOAoFwk72OIJC4TAs4SXSuOWEepWzLngRrInUEu80SEkWOHGiT2B6AVBlcuz2gZ4wfVG/wDRw0ad03/xYqrOJMh0/wBzOZQPNE8ElVMaKyvR19vNWlOtGMUNt7B5Z+ImIkJ354fkJMZoaKtuJpyygovJXdpADh3i+rT/AKh9UlCeJhpLKyYnDY5kDVbaPlEvRj5eGqSYwMc3gnl5ZY0iDX8dOk9jAxjeB9UK8tj0RPgWSYxbTYTPNKvL49A/p0y22Vi6bBUDnHM5jgP03FvioN7eK5S0Wnj6Di9GJxMyqiT2a+n+1EaYTEtMlYZyIK45IYeIQN7D9HXOukCXQ803tw+S4XiRpm6TIocInno5kSNUuAQFUQChRwANh3mj9AN7GRUDbyNeKWMWJKUcdka587Tqk4Mb5Ra7Pr+xMI12Gote0OimzUfyDcqWqpqTwivnNcmMv2bTA/APIR7IYqou0Cqn8nP4Nn6G+iFzmmLyZE7Pp/ob6LvkkJyaIOwLP0/Ej2RJyYqqNGa+0LDingar2eFwNOLk61ACpltl1PsgoVZN6PlOE0Vs5FjTiNNpg9UikxuvbwqRxIbomAnV0ZO+sXQlldB6cE/IfNDzAtLOdeWkMRJk6oOezYW1jCjTwlso8S6SevzXSkDxCMbIKZY/6I02S5KKshq+pSZCDU6MoRfQ09lvIJMexUdw9GyTKyEHaBCJoHAINuu9CpEK9MZSeBRIbbe8mS2ntUucQywG/efopkKSS2VVxdNywijr4hxJuT1JUhRwQHVk/YOliHN0JC5pCKpJdM1ewe2tVmVlao8sAAzBzg5oGmh8XumJ0IyRErwlLcWb3D7TeRIrVCDcOFRxBBuDqoM6eHhlVOvUhLDYx/jFdulV/m4n3TXFPtBq9qLpkv8AiGsQfvXfCyH4YfgcV/Vz2Bb2mxAMGqT/AJWfNsIlSiujQWF1SuIvmit7X7YxFbC1GPcHfgMAC/jbqQOak04LJGVzyr8aawtmTwrbLn2aamPU6aVaDePYRpkwNBqfoijrspfJXNLjxDUzayCSyOeNr0nHitMPmsgbL3TRTubKNkHAeiDogY4SbTgFIw8HqTbrmJ2P0m6oQtYDsEtJ6D3RdiBaVOyRLYXo4GXSvDFWBUPSfwJ/IDEZ3Mc1gLnH8IAkk6CAN6cpQ5SGbiXGDZe9jvspNSjUfjAWueAKbWuBcwal53Zt0brq0xozTezPdo/skxlEk0IxLP5YbVA5sJh3Vp8lwLPn+Kwb6bix7XMeNWvBa4dQbpXEQBBQ4ON72FrOdSIJs1xA5Atn3KhXMFnJU38VlNGlcI4nkouMsr0hd4MwLcTr5dV37Xsu/H+IqXLy9Ii2mAZGu/ihk8s3drYUqEeMTmNpjI7W4Atf8wPyRwkyPcePpOfyJbM9hxZPtZ2BCeENBs77e6LGiovvIYfGA1RMBCzOVKrk8tnCh5CUq8qb5RZMHcU3jJs/H+QjXhhvYlAzEJXnBJzsPTKBhII1tilxkPkTZQtzSuLBTGcMNZ4JGGnokwTbSEvHHQiwx2jokWWEAxhjRdjAOcIWqsBNuCT2H/BY9kx/zlG+XxgTuk2HupFvqZDu/wC0z7BstlXO9rwQ1psSGw6d7S11vMKxbM4h6tRztMWMkTA3GN9tyQUpmbIbiA4YnDhzWkgd+KVQu/mENsD18kusCnzX7SvspptpOxGCZkc0jNSaSWuaSAXNB/ARMwLQCuYnZR9nti1MNTdRqAd417nOgzEtbAnlf1UO6eZYKy8pzm0oosDaYJv+4UJzxpF54z/883idb/gCWIcZ7NpToRhHjFYQMpNBrQHH1stMnp7o6enoZrr6GeoglS1iKyzI3l1JLER5mqTOShnNyew0lAMSwSNMkIfYGjrKJhdnY9QqypvMRF34iuzs2dCbnTUn7G8PStKbZKiNYFre9AqGKcgk8tSE7S28DVeTitH0/GdnsM+i1zWBrnARlsSXCwI81YfGpaZUq4qRZlNrdlqtJxy+Jm5w9iE3O09osaV5y1IpX0iFDlTceydHEllEhUMJtBpAajpSHYycz5T5IlhiNYC4Orle1w1a4EeRlHF8WNVI5i0fdNkbSZXotqtIgi/Ij8QPQqwi8rJmqkHCTixhjsrfEQOc6z9SUoAVccfPPth7Z/wOG7ukf+YrAhpicjfzPM24gc+iJI72fnbDdoMQx+cVXuO/O4uDrzBk33+qGST0OQqOElJej6dh3F9Nj4s9jHg7vG0OjymPJVVajxlro1lh5GlXXH/y/B2oEw5ei0QJq5P0gWDxjJY6eXunUhmpqOyjw43p3l+SgrWkasf5Gi7fpGqPO9GYuLWdKTQPA45tSWjULprisg0rOVR4JVMYG2JA80kft0BcWc6bxgJR2jTn8bfULnTkR40pJ9DGDwQq5nNc2A4756JutP40jY2EOdNR/ALFDun5MwJ1gHikg3JZSJbkoy4sYwmLNN4eADaIIBB8iug8MWpFSjg2uxu19wMRu/C4ABt7Gw03KfQuN7K6pZ8do1za7XgHUEWjSFaQkpIaUeOiq2hsSlVm0HiPpounRUkOxnKPTMztHs3Up3b428Wi4HMKvq2XuJLp3b6ZQVaUGDEjUb1BdGUe0S1UUvYN7J0TWJII9hBJhG8iPZpez+36mDqGPFTdBcwmx5jg7d5KTScl6IN3bxq76Z9NwFam9raraLgSJEsEhSSjnHi8HNt7QqU6RfTpydPFeJ35RqPMLn0NzbUco+I9vNnVMa0Pcfv2kwXWDmnVunhiLWhMqpKL2V9O6kpPmYLB9ka5eBVb3bN5lpMcgDqlnWiuiRO8pxWnk+kYcBtNrBYBoaByAgD2UBzlnZWU7qcKnOL2LVqsa6ceHX6pqcV6Nz4rz0KqUKumQzxcroxZf1bmEI8m9Ecc2aTp3gcZHiEef1T8Y60ZOv5Z3FdQh0UlFAtovIoLi6eZhAMFwifNLB8WR7u2hUgZyq12GJv4nCPJSU/l0U8ofAyqr1XOMkkp+KS6Is5OT2DaDzRsFIsNk7QqUXhzCeY3EcCmp0oyWyRQrypvMTVYrYb6uXFUXh2aHFrpBB3idDcQoMaypS+ORZyouqvlixqkw5rrm16JVLrYyKkeW5Iux14LbZW2KlKMjiG72m7fTcpNKvKD2NToxmbHAdoqbwM4LDxiWnz3easKV4n2RZ0JRLlj2kS0gjiDKmRqxl7GmvyKY3Z9Opd9NrjxiD6i65wUnsVNoVZ2aw+5hHR7vqm3bw/ASqSXsJS7MYYGzDzl7vquVCC9CfJU/I4zY1AfhptBkEGJIIuCCb6wi4JehipKUtNl+zazA37w5CNZnL1BUaVKSeiDKDQvjdr5hFGSTbvCCGt5gH8Z+HNLCi32LGDZUYnZ1J7Yc0HnvPMkXJUr4ovtB/pqbW0ZzaXZgCXUi7+kwesHU+aj1rOL3EgXHjYyWYGexDIFtQqapBxlhlLKk4PDEcSwlsHfuTSSTyTrK0q154pkXN00kRutARuombG48RVnbqPLLR3ESadU2kNbY/8AcYD++S6mZq2t5UbnjPXZnMOTZDjBsYssKLbckvYTksbBY3stVxPjp5SAADJj/dS6CSWChvJKU9Etl9gn1GPZmp97LcozSIH4jI0UrohtZLTAfZw+g8PrPplsOEDMTmc0tbaL3INuCSST6ETFXfZbXLZo1Kb4sQ4OpuHIhwRaOzgFsYVRhmNE5QX9D4iq+5jHnkvLHk6fQ1Rwb3H6lRsZ6JVR/HHkyQwNQz4Dbfr5olFZID8pRQ1h6JgTBHIhE/qWFCoq0eUehtlONJ9bIVIfdKT7QShiKtO7CQnYT4vKYLoJ+i72f2iqC1VmYfqaCD5jRTad5jsiztJei8w21qThOaP6gW+6m07mEvZDqR+L9+h01WhszbWU+pp9DfLWjtJx1JR4O7FNsVYZJ0DmE9BUaSuxoCpHKHqlWVyico4WhbEPiD+XfyPHoiR2cHjUCUTGWZftJgQ13eiQHWMaZtx5T79VW31DTmiLU8eriokZp9j1VHJ5NjZWVO3gowX+5wC6a9k9LAPHV4pvHGJjf4gnovBX3NrTn92tmcwlSwlO8clXKvGmsssmOmyWOEUl35KUvrE2HYsiX03b4I+IPuE7Qk32Q6FTLeWbGjRY0tsBGltNymJElDRDSRIBIMjkf2UrBQvtXFNpUaj7AkQObiIb++SCTHYQcpcUfNqRDQGjQAeirKmZyyaCdxSs6X2ewjGjUmEOfwZO/wDK1LhtJ4QUXMAj0XNlTy2RyFpJ4+QmI+iVPki38b5SdtJLP1Dsg6aoGsG/tbmFampQJEwm9ok4TO0qljvTiKm/8nRtlt5f4D2a3WSfgnfk4rRh7/yU7iWW8If2KMzi0k5fxRNpGnxCnWdVueAbGvJ1OOdGlbqrpPRocoW2oB3bp08Pxe0fNc3oCck0NPclSFXREuEX4LgWVuHrAOdTBnLEcYNx6THokjJZ4gKaT4+w9fDtqscxws4EH6+RgpakFJYY7FuLTXZgK9EtcWOEOaSD1G/pv81lbiHCbRrbar8lNSAhMYJIltD8Lh09wii37Gau44KPBs8M/sKUeeXtWo5YZaYM3EoGitbLfCV3U3h7TBBlLGWDoScXlG62TtdldviEOAE8uYO5Tac8osYVOQ93rGmWgud/LLj7wE65ZHUjDdpdsurmG+FrSRBO/fPP2UarL0O0qsqcXNRzgqqFSAbqFMpLi4qVW3JnnOlzYvqUOyI1+QtbENpNzvcGiYF4k8BvKOEHL0LCm59CH/E9E27xvnLfiRCN0JofVtUD0McCQ9l23BIdInUcuKGUXjZaePv61pLa0WAJcODf9R+g5/7oHH2zQ+Q83GnS+nbI16xa0BoAG5AYevcTqycpPJPDPOpXLZElLJZbGxeWqJIAn5KVazxNEuxqcKyybBtSVpIvKNZ6FNqQWkHQuYP9bfmkYMloM+odUaOTwBxNfKHE6AE+glDN4jkHK2zJUsY7+IzZuE8IjxfXqFT0rj+vl+ygVy/n5Z9m2wiumaDOUZPtdhor5h+ZgJ5EEt9sqo/I0lnki68TXwuDM8511VNovkwOJMyP3qEcFljNZ6KJjLWN/gU4pY7M7cWca0etjOFrGYi86LnsytxaVKMsNGpbsGo6nIcA6JAjXz3KPKsovBIoWmlKQvsHbpw7iHNzNOv6hHM69CrGMumi4/RwccxNjT7W4XLIeSf0hrg7pcQE5n2R/gnnGDFH7/EQ0AGq8kDQCZJ+AKaqyXbLOFFU6Ox3bOw3YducfeUwbmIc3qBqOY9FXQrxm+LM7d2XL7RQhTcCQWiZFhzOikJPopJQlGTizZYDsTg6kfxDRVrRo5zhlB3NaCBzP9lY0lx6LWhR4R2ZbtR9kBzZsJVAbF21MxMzucPonW0+x9L+T5xtvY+J2bVb3mWXDM1zSXMdB0MgSbac0DimKjX7E2qcRSDwYcLEG4BBvzhV1aPCX8F4rSl5C36xJD+IxGdnMajeCExj8dGOv7KpbT4SQbBvOUSua9ED2GkEgbyjpfuOjqSN1Sdbhp7LUUl9EbKk8xQrtN/haJiX0xP+cH5ImLPon3qNCpCPaKtFAnjlHlmk/AKPdPFNkW6nwpyMvgsPUrOJa3WdbADiTuVZb2spfZmfoW8qsso3GzGPY0NJmABmnXyV0vrHZpoppJMz3aLGh1SG3gZSeN5IVLeVoyeEVl1fOnNcHtGYxFbxxEGJVXKOejVeJ8wrmHGf7glOkDqn6UNky+uo0oZbMxSem2sDVPotti0w6vTH83tc+yFt4eBm6pRlDLR9DoVzmLDwlvOLO9Leqrs8slVjRVHYDGF9V3jADnNaRbQm/FPxuZPEUSFVaSijM7GynEMa/wDC/wAB5Z7AjgQ4tVm8qm0SnD6ZXZd4js3XpVWup+IBwIcNRBnxDhzChU7lSTUgf1CcOMjd92HtLXCxBB6GyrpaeUQX+TI7O2KKWNp07lhJc07jlBf6+GCOavbWLkk2RrihRqrn7Rsdm4KsK9Z1V2amS00hms0CZ8O52l+vFWC6GEy1xlYNbJBO6BE+QJEnlqkS/J2D5X9suFp1cEys1wllQZY/Nn8LhGoIif8AKURx8+7COM1BMN8J87z7BQbxfUvPCt/K16wa+oy8tufRVqlhlze2FO6g1NHG4ktkOblga5pHWIBHxUjCe0edX/jJ2s+L/wBguz6wc9puRmEkNcQBvuAUlOUYy+zwNW3jq9WSai8H0Gji6b/wva7kDf01Wio3NNxWGaRQcNNCu1QTkA17xh9DJ+AKk5TBbzg7UA36I8oPIli5rwxlmBwLnETIE2E633puUOS2R6lPmmmWuEwgaA1osjTUULCMYLCRV7c21lmnTN4gu4cgqq7vPUSuvL2MPrHsyD6kcyqnLk9lL9pPIB5za8dyKOIo0XifGXE5fIng7hqxkyAnKO2F5W0rwnyb5RMvSem5ZNJB6LHZ+JLKjHN/KQZOnRJxTWyHe30ILifR6FVtRjXDU3bGoP7kKDGk/kwkQfkTjlDt3Ncx1nZT0MiARyTle2lSxJCQnyZ82xeCq0qoa4Q5sEEGbHQ25j4KfTqKccltRqKSx+D6jsnG99RY/eR4hwcPxfFVdeHCbwQKqxJlNX266li3NJ+68LTaSwloJcBv1uP2XKFKM4psdp0edNtdmulg7lzYLZgOFx42mDPMiOpV5SSjHC6KmSal/ITEbXp06raTzlLxLLEh14LZG9H6FjHKYHaezBiH0KmaDScXAFstcCIIc0xwEFLnHQDeTGfa5s578KynRoGocxcX5mju8o8ZgkZi4T8UmdC4MH2e2Y6iyHDxm7uXAKtuailLCNV4m3dKHKXbL+k0nmeChMuXJKJY0dnN/wDUaHHdOg+qjVbjGokKrRhXalNdB+6LT4NP07vLgo+dbHowjFYRx+Ja6xHiGgO47r/RP0nNftYzVhBr7Ivez+FNQHM9xDTIcTmgxEX1iStHZ3FXH3M75CnGnJOmcqYYkkPklriOAPAxwIj1VvTakiLTk5dkq+Lp0WF9RwYwak6f3RymoIPOjN1+2AxDSKDiynMSbOfr/wDUctfZVl1Vm1lFbeVpqP0/3KepXMm/Uqr77KmhbVa88QWSLqwAsPPeUEqnpG08d4CNJKdTbAd4eiFb2aGMVFYSGcC8ZxPP2KfpvZFvIRnDZkaC5oorm8VKOF2WeGfuQszdSpKcss1vZDGFpcMpc0Rpci+oG/mEqq8Hkl2jc1g2YyVACDMaEag/vcVMTjUjgkbTEMVs2k9016YmwzScp4XBt0KgVbacN03okU62NMtcDhWU25WDKOSr6kKkux1zT7MNtphqYmrl/DmHj3GGtFuNwbq88d4+c4LOiJceXVvFwj2PbN2q6gAxxz0qjg0ggjITo5pBMGb+U6q6fjuK0UdHyDlP7ezcB7mwXt7yLh7coMcSHEQehuoLg849lop6FcX2pp04ltQkgEDKBIOhmdE1UlwWxKlWMNsx+3e0dWu8szZGQPuxEEczqb84UOtWbWi48RChXWXtr0U0XjUlQc5NXyjCOS6wWFDBOp4/JQa1TlpAJ8tsYL1Hz+Q+JAvSKQWBfEMcSCIEGdJvuTtKbi8oaqw5xaZb4DbJpjxMLjG50X8xYK0j5LH7kUc/FTbeGcrbXqVDJptpiNA4ucf8xAA9E7T8vh4SE/0qcVlPZkPtYIOCpOZMGqJJuYyOgHhdXsqqqQUkVNeLi8MpewVBr8FVLvyV2un+pgHyCZnHNNkdz4xlrOi0ewAnfv6SVVvDRY+EvbfHDCTAVDKZ4mp5Y6IOcEWMCt4WAdSq4XGqVdjdRZjhlDhKoywbFPyT7MJeUpp5Y4XaEJpLZXYeRrD457D4Xub/AEmFIhBe0aKwtEoZY/Q7Q4hpkVb8S1vxgCfOUShGLyidK0hI0+zu2jSA2szq5tx5tP8AdPptEWdjJbiXVXEU6lEvoubYWPCBoRq3glhDL6K+vGUdMzjK8i9z0geQkq9tU1HBmLxfcjjA1zMv76ypedkHk1tAaAc6GurVC0flnw+6Fwi3olxvJ8cMPteu9zBBkMm0/ltMDlGn7MC9slODaQ5C6c/pIp8RVt4rRvGoWVkmm0S7a4qUailB7LDAV2td4nNLyLAEachKhVVNvS0ej0a3yQi5vbLPvlAksFhBIjnTWx1Ew7giiIeFRKgWRFTclSOZ7vEoLR8/+0PaFYP7nOe5e1r8lozAkEzEgrQ+OqOVHD9GW8rT4Vs/kB2Rcf4d7ZMF8kAkAwBu0Kduaji0kZu9qyg0ol3TrW3qG5fgrI1JRllHH1QQlybDxXmuX0qgs1kr6NSqil0Br14EpI7AqSwtlHQdKeetFPwU44Y5SdA10v1RR2VdfxzU049EQ/eni4pQUYpBaNRKkx4OyrdElkVvBotht8DnG+aNeA0VxaUko5ZivN3jdXhFhKZzlxnQx+wpLqKOkyicZNZeyFVrk6usjHTPU5aZJ4JyC3k6W9Dhq+EncBJRzcUgYLLSRmdpY7u6Wafy+4sAsXXjyq6/JrLHxknH5aukv/phK2Jc52YuM7r6dOCkqKSwS3N50a3s/wBsnDLTxFxoKm8f1Df1UG6sozjmPZa2fk5wajPo3Iqh39t6oJQcHiRpITUkpRZ5xduIjmLoFxQ5tnHVHckrwxEmebUO+PJc/wCDln2dDkvI4y/bbZTqxpFsWLgT1gj2KtPHV1DkmZ/zSxTU/wAAKGH7pgYLBojqd5UicubyYKrUdSXJng8xCHAy9HTUjcl0ORb7IVqgIN/JOYTRp/FeQrpcZJtC4f4HXkmOguEsUkyPdeTrVKmOkUdB6dki+psOaqWCCm94JCqi17DQwypZEFF5J95bqlj2BVl9cl9gcXUeRToMLgAJtNuJ3BX0JQhS2zCVaXyVpNncE1lKrmqtD9zgeB1A6LO3dZuWmaqx8ZB221tmlx2AbSgtJNN2hcZyncCd4O4n5o/FeSk5/HMzvk/HqK5RKbEPBMDjeNwWrhJsoVBrbJY+sRRdzEepj5obqShSbHbKm6lxGK9sym3fHRIbuIMchP1WNhUzVyz1G5of9Lwj6SMkVPM0eXHGo7J9oTSIpVHeA2aT+Xl09lAvLRVVldlpYX3wvjLo+gMqSqCdNxeGaiFSM48os8XIAuSBly4VyOh65aEYptd47sk2yw75fNSbZ/dFZ5Gj81GUCgp4xr5/Meuis3F9HnNzbyozcZHDWAErknkCnbzqvEUBqYkniOZ18uCXSNP4/wAF1Kt/wCY8CQPVctmjp0IUliGgNZ2UGN/1COMt4IN94+nV+yWyoouUiRHhPiiZciS0cp5echWpVEe5BWOsu6CjLCJVKvwSwBqNYNS/bIbQp08P93MFzhZxIF7668U7Ub4mfpyg66j/ACJd+X9Tu4k+5VXuTwa5JU6f8Gx2+57sG5zbgASCIOUET6QCp1na04VVJmTu5uSeDNYTGtyNO+NOYK1Klx0ZetSk5MjisUXS0iBqL896q/J12ocSd4yULeqqj3grHO1CzMk1s9ItrqlXjmDyVG0NlT4mWPDcVJpXGNSId342M8zp6f4KWpTLTBEFTU0+iinCUHiSIJQDQbA7ROowx92bjvb9QoVzaRqrK7LKyv5UHxl0byliA4Aggg6EKgqU3B4ZpoVITjyie7xDgNNEcyUWUkJ7ddOHq/0H2Ui1X9WP+SHef2ZI+c4TGvpmWnle49CtG4p9mNnBTWJD1LbRnxtB5j6Jmdum9E2zuIW6xx/3Hqe0Gv3qNKlKJfUbqlUX1eydI3QtEh4IYt1iiitjdR/Uq8KVJmY6tVlIaaBvTeWR1WnHpmo2HsehVpgnNm3w7RPwnomRuajXZLbHZ2lSp5mveIIEEgzJ6SnHJMNXU4rPZxnY0uY17awIImC3loCCljxaHHeya6KFz7kGxBI8wY+SnO3zBOJTTzz5Id2ZUzVGgkCCC4zlgC8gqoq21SMsxRoqXkYVKHGfZcbW7RODe5o1JbfM6Jt+kEkz1Vr4+yqyxKqUterFLETMvqxESrtx2kQlHI1h6pcbk2H1VJ5iCUUxua4oLIlZ7Y9bXVW3eYMjTmcoiUvE1q8x/Q+Vx2exNNpGVzQfIT66hcpyi9GZufI1a0slPiNjSZYbcD9VJhc/+yEhea+6KzEYVzDDhHspMZxl0TIVIz6Zcdm9tGkcjz4Dp/Kfoot3b/JHXZZ2N26MlF9G2bVm6opRw8M02cvJ4vSYCFdoDNTe3i0j4J6j9ZpjFwuVNr+D5qtIY5rGjy446DC4VNp5RcbOrEtkqHWgk9Ghsa0p0syLF9Id25ziABAE7zI04pqK+wF3ewprHspKJhSpLJR1rVvcRsHkmWVso4eGHwuLfTMscQuOjLAbFbTfUjO4mEXJvR0pyloawnaCpTaWtcQDeLET0Onkug2mTba2qyW+ilOJzEk6kknzWgt7qmoqJHqUJQb0SBva4UuLg3lDTS6DB5UlSx0NuKPMaTuUatcwpvMmI2khymA0SbKgv7tV3hdDSjKpLjHZF9WdBHPf/ZVvRobDw/U6n/BFptqhy8mi+CHDi1oma3H1+qTGTM+Q8Q4ZnS6PUnXSMoJxYRzQRBEoU2gU2nlFdi9mMP4TlPwUqnXkv3E+2rVJPjjJc9ncYcmR/wCJthzG7qoV5Ti3yibLx9Soo8aiwW+eVCwWZ5y5aG5bPne0aOSq9vAmOm5aOlLlBMyVzDhVlH+RZODJ5ccWGyXXMyQN3NNVcD0JVlB/EWuN8TJF1Gi8Mpozl8j59lRTKfZp4Mm6dyTQxcWsZrK7C9/4eaHgVEreSnxI94u4lnQslHcz2ZdgtI6WEWuxsdSpOzPpZyPwmdPI6oo1HEj3FGdTpl9S2vhH+Ks0uPNgIHSD7o1cSRXS8fLPQHH18AQSxjw6LZS4Cd1iYCdhfVFrI2/HT9Izz62XwiSmK1WdR/ZkWnY1KlTica7eVHZo7WyhRXWyQMpMFl6PSEmBVo8HwuwJL8M7TsbGyXT7KK/8ZCa5U9MJ/FTZvqbJHTx2VNv4mrUl9tIkBOuqBs1NrYUqCWOyQdF94SE9rJbYPFhwgmCotSk1tCc8aYy4wmcB5Mp2rwsPa8aOt0I/3VvYzzBx/BQeUp8aiaKFTisPLji62ZTAbfeodaWZF/Y0uFPL9jGIeQDCGJFvvGwqfePZVtT7FiGY2UDI9zdxprAfurIOWyndzJz5C7qcdE4pZLa3u41dS7OBcT08EikDZNgQsbq1Y045bCMvoheimufIyf1joYIkQgzgrY15wlyTF3NI6JxYZo7PyEaqxLs7MpOi2yjqQVsgCiwR6teEE3JjFMgafFAzPXfkZ1NQ0hh8Hc0HkAEHJkW38hUoy28oA5saojVWt5GvFNHGlcTk17JNcUmAJNBm4mpIM6JHCL7QCWOmGxjP4hgblMgzO71XUIunLJU+VuafHGdoz2K2TUYYiVNjWiyvpL5VmGwFHCuLoiEUqiSJFG2nOWMFy1sCFDe2aGGIrByq5dHsGeGhdtJPMyla9lLUQzWwgK6Um9s60pMCMjUau6ChJp5QuaUD93TmS3tr3LUZHgwlcTbm4+JZfvoMxiBsoa1eVR5kSYhYwwgKEE8BK7oWMnF6I1qcX0nRORWS6tfIT4YYrWkbynVFD7vKgGlWJMFdKOiurylPch2nUTLiQpRQ7QumWiLPQyWJUgqFzOlLMRc07pX0bCwvfnhvs61vAXS5aRNrTjCOZDFDCRdxnluQ51ozN75WUnxpjjbaWCHJRSqyk8yYKo4HUSEsRyjcSpS5REMRh4MjTcfkUbbwa/x1/GukmtgHlcW2cvQB4JH74o4jNaeFk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68" name="AutoShape 12" descr="http://2.bp.blogspot.com/-eThhG73HUUA/T3G_9U8xaLI/AAAAAAAAAxo/fMTbz-NURns/s1600/image03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0" name="AutoShape 14" descr="data:image/jpeg;base64,/9j/4AAQSkZJRgABAQAAAQABAAD/2wCEAAkGBxQTEhUUExQVFRUXGB8YGBgXGBocGBgYGhwcHSAYGBccHCggHBonHBoXITEhJSksLi4uFx8zODMsNygtLiwBCgoKDg0OGxAQGywkICY0LC80Ny0sLywsLywvLCwsLSwsNCwsLCwsLCwsLCwsLCwsLCwsLCwsLCwsLCwsLCwsLP/AABEIAMIBAwMBIgACEQEDEQH/xAAbAAACAgMBAAAAAAAAAAAAAAAFBgMEAAIHAf/EAEcQAAIAAwUFBAcGBAMGBwAAAAECAAMRBAUSITEGQVFhcRMigZEyQlKhscHRByNicuHwFIKSojOy8SRDU4PC0hUWJTREc8P/xAAaAQADAQEBAQAAAAAAAAAAAAADBAUCAQYA/8QAMhEAAQQBAwIDCAIBBQEAAAAAAQACAxEEEiExBUETIoEUMjNRYXGh8DTBkSMkUrHRBv/aAAwDAQACEQMRAD8ATnmu3pGg4DT9YqyhVzwi3PGsRSJICBt5NfAwoQGq+Q1hAClmyQcqbo8s5ZM0NIt4d/KIJYOYEfVaI5rXbEJhu2+Q/dbJvj0iylTWASWU4QRqMx1g1YZ4dKjoeu+FpGlvCTli0nZKl6SjKnVFQHFQRl1iq9obCRrUHXUYtaQa2rlV7M/mHw/WF5XpkfCM2V1rARumbZ+9ZUuUJb93WpoSPGm+AVuvHE64cdFoFzpv1p9YyQ1cox5ccDwCiGC02S7Ik6yS8RocORBzHWAEq5VVcfaNU6UIHyga8sbsjEyrzPmY6HAIJgfdhdCui7pclN5YjNjr0HCFy/ATPycL5ZecCxMY6u56s31jRJIJjIeBuimBy0kyvvDVxSubAE+VNTDGu0iS1wy0dyNCxArzyrARhQU3mN7HZqsBvJjgfa2YtkzWC0zZi45lBX0VUbup1izOtIROJ3AakxOkkImegEDz3u9u3QRgLihxxanfRUZqs5q5NPZGg+sJ219vxOEQ91Ru4w6zELVANBvyP0gdeuz6zSCaBgNUABbkwyB60rBDPGx1FMTx+XSwJUuTZ+e+GYuFc6gFqMwrmVFMxDxbbvEvCTmD3TwB3fPzixs7Zio7xNBlhPqkRQ21v7sU7JaF31ruH1jYeXFKsPhlez7tFAykg65ZGMS1laYhjHEUB+hhB/8AMFoBqJrdN3lpDLcV5/xC55OuoGhHEfCkFLLTAkhldprdMsi2S5hwqe97LCh/Xwiy0lgK0gMtjBNdOBGoPGsMVhtPaSEJ9LMNT2lyP18YC9ulLzQ6Er7Qu6UNGOWVK5NXfTlFF73VrLMD1xElGrqDqCfdDe0qpOVYStrJKgu8uhqRLmjeGGatTpUeMZYN90AoZLmdnLScpxUOFhwzOnDhF3ZScrNMJ9NiT4QNn2VVsyzFbvE4XXjnXTiMvAxNc1pEhcY7xf3dYI73VkLS/UCsSCCuJgOIzrQjcRENxXqJE7GwypTwPCKt8z1mTWZK0ahNfa0MRWiQyAYlqKZGNaBpo919qNpym7QSiSQ4oYyEUIOcZAvZWfVd8VycpgxELvPw/wBINrZlwMOIygdZ5IAxN6TZgcF3eevlBKTWlOUdmdvsjyv1OQsEq+E6jKLcuTRq7zFiZYq4mFKrTxiU0oDwgjHApmJ+ofVSaKekRXQ2F5idGHjr8olLVwj3xXx4bQh3Hunxz+MZkFtK1M0FizasUloeDU8wYVZi1h72ik4rPM/DRvIj5VhPlSqwndboMG4pVbPMoaHWCCspIzEC7etKcYu3eSQKYa8xnHz22NSM1xulDNIx0rFqURlnEVqlsJnoqYlp+D4Rk8LYtShhuIjeSwAJ/deEVZrBfU+ESXfKBcEimVacP1jhbta7Z4V2VKIzOp/dIL3FZ/vK+yPeYoVhh2ZkVDHiaeUcZuViXZqlvqYcAXifdA202wSkC6k6ARbvyZ95yX4wuWqdic5Q2HaGaljX4UWoco9d0yq1GXjp7jENumTcDMVBWtARSoPAjhFOwMyUYHwzp7ob7kks0qYGWmMYlFa8vpE1rNbyXIftAc3blK9jtLJMPdpUDGh1p7Q5w03bckpmae6qwmELhZQa0FAwrmDyjxLIkxVZgCcszqOI/SC10zqKsuqjsyQQdSK1DLyoadQYeaNIoITnWbQDa7ZOQLPOZbNJNJbFSi0mBqVBFMjnHMNkbCy1m7vR8I7RfdvWeGs0pxUijsDmo4L+L4Qn2qwrJbs1WiECmeo0Pw98MwkjYrcGkvBKoq9DyMF7hT7p+AmNQ+UD5dlxVXeBUc/9II3J3ZH5mY+FafKNzcI+X7gUmJVFSaAbzHPtq2Qzx2Zx4jiIGtTqOedadY6FbbL2ktl0qRSvI1+Uc/nWjsLexYAhO7loAUy8ATC7T5khWyH2q73L1dcG/DvpmfOkDENVCAVOKoPI6Dzh5viehk9pMA7UApQaM2dD0oawmSu7MQnQEE9ARWCMcTyvtIIteTbvAmMpNcIqacqV+MX7HKNodETJEAqTEd95T5uHedeRA3wW2Nsj1Z8wu7mY6TtaweyvrcKAUw15xkH8POMgGorSB2wFpmQ3H5AQQsMnjrQRDITPFxBghITMdIy4r4LZlozcKDx0iJ7JVSy8wR4xN6zfy/CLEhe6PxGnzj4PIOyIxxabCE2FxQ13AjxgfbGo6PwcH3iGO8rIhDYA3a8EFf6twHMwCvK6rR2TMyCiKWJxDdmYZEgcE74rXNNphvOVikzQNTLb3AmEaS+lN8ON1yMVnEycalpeKmgUYSfE01JhJsAOFK60hJw2QcfYqK3Jp4/CLVmlEUZdd/McI3taZLvz+Ri7YpYwA8owX00JtrRqKq2hgXqOXUco9mzNMs9w4xXvB/vAVzbhxHPhFuxUqCaliM67uVOFY4RQBXQd6Wq2bIs2be4dIlu6Xn4CJj6LdIju/UniB71HzrHNVgrdUQrctM4bdnZdJIPEk++FWWKeMNtz/wDth+VvnHWJefsEBvWZQFq5uxzO4cvCkD5coA4VGIncNTDFbbCrqqUJblqInuy5xITI4i+ZyAPSDzMLqF7JfJiJIF7JdscrjlnpDzcowlBu08G/Ue+F2ZcFoxkoFwVr6Qr9YYGRlFRSoFDU0HUHiMoFGyilmNLbQzaKxMk8riPZsMarur6w555+MDZqES8BakvPIhSBXXDUVHhDOL9s09B28tgRvwkgHQlWXOkL20LWXFL7KbVTixISciKEEhhWmsVYSCA1zVPn1gl7XbIQhUCXgyInIFPEFhmPeIZL1kVUnepDeFCWHkSfCAlkYTZslQpAD4q0oCEBag8hDMRiVieB8sIEcyDpeKTGBYjv6oGyjCzA5rn0/SLEmUVkpX2a+LEtT3xHa7OJSutQKpQc1I06g0EFLQA2EAggChpnnApnbABU8hwLG0h4m6cI1t90SZ4XtZalqUrofMRYtFnowoMotWeWC+ZGQgFpThc02nusWaaqBmZGUlcWZWhoR7xAQWNnYKoqx4Q7/aGgM2RyRyfErT4GAWzzgWih9ZSF65H4AxoO3ReGWiF2bKqqh5pxNX0fVHXjB8ScAAA3xMHxIBvGXlE1qXIU4VjJJKAVB2FYyLQOnQRkZXyCSF9Gvsnzy+sXJaV8B84gVgMHQ5+A+kXZS5dRGSu2qUoVZvCCEhf8Lx86RBLl99gPwn5ReGTSxzY+6kd7ro5XplkNVGpjJLDccIpX5QI2hYmX2eJmLr3hWiqtK0oNSdM4Nu1CjHIATG8BT6xyHaC/Zk92oSEqaAHXmYJDHqNreto3Kd3vCStjAaeuISqCWHFS9KAEDOlc/CAFmZWAKkGkJ6rF2zdomGZhYITQNQ4SRuroco0/H22K7DPpO4TXa1yXrESWzuhF1AzOtOg3xu6maqAZVzrwH+uUVHs/fFa4sqgaU414UhNoFUU+Sb2WCYqtnUHmCCfdBAvLZQcQBG+tCIEW6zHHRQadfrF7tOzUDvmoGdadflGnNBogr5ryOVO1poCD3gd65+YHyi1dK1xflU+6Nv4YHCcTZjiYnu+UJZamhyqdx/WAkiqCMAb3UqrSDKMyWUHUYRochU7xvgWMzpBmxJis+HWiNUDk2RPmI1HyhT7UiViswZQUUg72ZjXpQQVl2bIDWgpFW4QTj/MP8o+sGLIvcFdYaclHO3VYSaVA6e6Be0hpZ2HrHIc84PKN/OFnaqaUWW+HEqtVs6a6bjHY/eCDMfIaQ4S6IKRCkkHUV4V4xn/iyNke4eDb+h0MWJRzMW2EFuy8w9rmu3sLazWes6v/AA0Pm+XwB84JJIrLdVOZBWvCK93ms2Z0lf8A6V/yiLQqorn3nGnOgiXkG3legxWhsQpA71sgM2RLagxv6K7sRoCSdQAu/jDAliCszE1JpXIAUWtAAOsBsPa2hpoGSgleNJOECnVmJ8IZjp4QF+1JyWxQVMSqwq7TWhJE5GZMbPLbLTRhSp4CphyRKgga0+MLF/JZzPItALUMtFoSMJNSSaEd3NKwJ7gB5r9OUFgJ93n6pKt97K/pWdMWgo7E06cI8sLopJaUxZDkyOQPfB+/7FJZkVZarKkuC5GVa0DZjOigkmLLbMSK9mk5hv7MFSRXXUVpAhkQCibAP3K0fE06WUTfohtgtKTJqiWXBALMrMTXcN9Dr7oP465HpAe7buEmdMUMWoVGdPZxbvzQWlJVoYaG15TYQXF1+YUVeSzZDpGRZUZRkfLtpXCg4PHLwi/Zt3MfSKUu0LX0XPDuNw6RtMvSXLUs4mALnUqchAy4E7LiIrKpnyB8jpE0xaTF8ffAaVtVZQoGJ/6G3msbnayzFwQXoAadw740GO+S7qb80WvtT2bjhKZf62A/6THEVk50pnWkdkS/ZdpxJJSa70BPcoAAcqsTQb6Qu7J3Ev8A4wA4oilnCvT/ABAAQutCQTi/l5QaN4Y0g8/Ja0amhwWtn2NFlSTMtMsTZsw92QxcIg/GyI2J9O7kNdYJ/adaMUqTZ8EqXgZHwhjiUFSCFXAFK56g7tI6yco539plvxpIkCgckTpgqDhAqFUkcWJP8hgbHue4LhLWjdIby3AVhUcBwG4n974y0qxw50YBa9TWLDTHwkECmgOdCdaV3GmecVJrM4Uk0JZajhVWJPgAIHodyQmzkR9ja0tCFtT+HLed5/fCCV2SMVA/ew+WL9MoHXZIeYxWXQb2d9EB58TlQcqwZu662mTEk2Zy5A7z+qM9egG/PWOPFeW11s7eSrhTKLlglAhgRUECtdN8Mlm2MlhRWbNLbz3aE8gVMa2m4ZMiUzvNmnOiqMILNw9HT4RMGQwnSDumTkMAspWVShOLMbm4fm+sM+y8kNZp9PSJYDnVQR8YU3ksdXfzH0jyyWqbKqsqa6A5tQj3VGR6RZiwZasqfNnxO2C6Hs4ndZuPyFD7/hBWWMhHNLLtFPkqQJgIJ0dcRqdwNRqYKSNtJ1O9LlHL8QPxMGdjS3wg+0sO9pykiopzMA9qnw2Z+dB5mBsvbanpSM92BwR5MBA6+doFtMoqFZTiBo1M891CYC+J7eQixyNcQAUvWiZiOHcSDEi2cDIZdCR8I1WX38hoImnzAB1yy1r0hcSuHBT74WEW4J32YsgWzhsyzKpJJJJqCRmTp3otXocKqRuz/pFfiBC/YNo5yBVMuWUCBcIxAgAU9LOp8INLbUnyJjICCoNVbVWIqBlkQdxgrZWvdzans03QW132IK6oNBKI82X6GCQWmXhFW5u9imclQeWL4sItKavpvjch8xW5zbytpKd4wi3pJWbNnMcw7lf5VATLxUmHW3zzLlzHAzVGI6gEj4QpSpNFUa0Az45awpkSUAlJjQQ+yMos7Yswqsr13kVDHxofOK8iw0lrqHWhxD0g28115ZxYtAw9qh9Z1I6ORX3q8WymXj8IWca4S+pw7obZbayzws2n3lArgZFlFKNwJFPKDANDXnAW8JYOGvtpTqHU/KD0ta+cPQOBYEdry7co5KXIdI8iJX5xkHtbQkrCNthegmP2SHuIc+DP8wPj0jH2rIs/Z59r6Ib8PtdaQvLuAzMK9P6e6OQvl7ftrmVk20NZ3UirURZuWyzJsxZKCrtoToANSeQ+ceyLuY6tTpFuzWKZKYTZbd9Mwd/SK0mXEAQw7/hJRs3GrhdJsdll3fZXaoJClmY5Y3pl8KARyaRfM9ZpmscRJLd7MBmr3qcQTlwoIJX/AH/NtZXFkqigUaV3t1gdMXOhEJ9PwpPNJNu537SqSSAABnC6nde0iTLAnbWmzsWl/eCaSJgIGa4QascstK8459cU3t3IdijkDDhpSgHogEHTdAWZZ9/CLFkqJyFciHWlObAQxJjOiaSDRQyA8J7s93iUrFiZktxSYpA9H2gOI18+UJt6KZRdScQB9MestKAg8SvzjpEwVQ+Mc62hkkSF/NTxAIiPiTulkOvm0aCHVG4/8Qgc68GbId1RooJNPE7+cMGy+1s6yk4SuFiMVVqcuH0gDdN3NOfAtAaFiTWgCipOQJ/1h1s32f0krPmWlZaE0o8uhPDDWYK13VoYpyiMjS7uhtBG6dlvaewDCYKEVHcXSBdpnNOd8Ux5jqAMEsABR5Nrvy+URXdPEuxy2NTRABxamlOsEdj9nnwTHeYVdyPRb411OcQ4Iyx7nNA224XT5tigE/CDRjORvxBSPIKDFbspZ/8AkMei4T0zGsMt5WaermR3GIXFjapBFchSmorvgDbLo7MgucTHPIUApmaD3Q97dMNnOo+n/iH7PHfCHyFOLvVI0BPP9cqxfly6mJbTZAJa11A16xHZZhxYTkVNCN/WKnTc3xQWu5SeXCGnU3hQzloYvzrmwWeXNYd+Y9F5LQn3xeuS6u3tFCO4nebnwA6/WDm3gpJlU3TNP5WhfqnUKe2Bnqmunw04OKQgfvCPwj5x4GAxO2iadf38Y0mvR2PBR84pTp9aS+Hfcc9afD3RP0F2yo5sulmkd0Zs1vHdWneK4iNw6xstumo79m5UHCGApnlvqDxildcunaTWO/DXpr4Vy8I3sc4N2jcW0PJRT3QxgY7fadPyG6hukLRYV6z39aZQASZlwZVpUUGuGo0Ahquu9DOlGas4geuGRKoRqDSnWu+EK2tr5iJLivMpPExgTJNO0SuoGj034Sa03gdIo9RxD4eqLYj8o2Jk26pN7XS7LLnPLBZ1Fc6NLGm7FRhnTdzgXadnnQfdMrZei1R4Kc6DkYZpbhgGUgqwqCNCDzjyZHjnZcjjuqJiY7Yrn143RaGnJM7JsIAxgFTXDioQAfxRTa9FJCAMWJwgUp3iaUz0jo091RSzEAAVJO4QhXbbJDXkXw0Vx92Tp2h1NNxYafrDmPL4rXFzT5R2QJMZtiioHsM2oLy2FDkAK58SRBCRNoO8jjP2TDVMGUDLfallqWbQfukdhzyPKGovszWjYoc1vQGhLD+VvpHsLU+0tMYuWIJOg3cB5RkXAyci9KSMsdrJuzCmzdn6/pYvx/TdCzdkiisTrXD5ZR0lxWEJJeGbOThNc/3H6RLxcqSRr9R+qJlRNaAQFbsy5RLamwy3PBT8I07yS1mkURseE80qCD5Hyi3tNdzWeUVZsWOSHFdxrRh0FV840I3F3780sGlKdmGY4RNaNfGPLOtY2OtDHrY201MFaTDkesV5M3DNQ7gyk8cmB88otSEYgV1rFXsCWJ3Vgc9mOlplWum2O8pTpVXHQ5HyMJe1R7jICDhmVy3BqmhG7WC/2eysVswtKEw9kcKmmEEkDE1dwFeecC9ppFGtvcwUmpRaYaDFSoXgaVHWPOx4Yhl5+SMHmMENOxFKtsBfKWS2JNdWZSpQhde9TMDfmNI63flonmXMODDJfApZ6BkQmjFQGNScXpZUEcv2J2f7VJ9oYkLKRsFP+IFxV8MvOGLaaTPs0pJaziZM3IoCQKZHTMUz3UGekHmFnZbbES1ELSqyZMpQQVSqg/8ALZRXnUjxg1dVklNI7QDt3U1UGcx4ZjvQItqS5JAUESyNMzVSqOpPMFpi14AcBBG4LdZwjVoTXTCT5ZRMMhgsOF97Wao0p7ZTtkyAY4Syhi1CUcMKknIYUMB7x+8n0Gij51PvoPCLt4W6Wh7RZdDQ0agH60iCxr6RJzxUPhmfeTCksmo6wKWwFeuWwiZNJYVVBod5bL4V90Kt7Xe8q04BUkkKOYNAp65j3x0W4LPhl4jq5xeGg9wHnChtDeAn2kiWBhApjGpwk1I8TQdI+xJ3skJZ2WJdNU7hMtknybGgRmxzDm+GhNae4dYAbW32J8tUSW2ThqthpkCKa84g7FsJwkA0Y5/hUufMKfOK0wEmppgPdA31ABr4g+6OC3PMp3KAJy2i0IG1hdzWoHKKj3M6BqZlmAB30rX3mnlDQsqhqInxDDWDDMe3gIMkrpDbku2qX2aLK4Crnlr7zENnQhA3tVJ8dPdlEcysxuHaN/bw8hHk5GzlLWh3+yDuJ8DSPQdKbpJkd+kpOTzbKGcDNyHog68eXSLmhPlE4kBVAAoIjmHU8yIuVfKDfyTZ9n14EFrOxyAxyuQ9ZRyBIPiYc3yqTHH5M9kKzENHRsSngRx5EVBHAmGW37T/AMVLVEBWo+96+yDvXfXwjyPUelPdkgxjZ34ViDKb4duPCh2mvoz2wyz9yp/rI39OELcwYi3u5EaGLcwUXwMQWZcov42FHjxaAPup0mQ6R+pO9w3uJ8gM2TrlMB3MNT0OsKF+3mZ0zI9xcl58TEFnsM6Yk55FQFWjfj34RzihKFQKcBEzD6fEzIc67rgJzIynGICuUQSlIyK4WMi4pydrOMoRL5XBbJg9o18wD8S0OF2W9ZqBkzB93Iwt7bSsE6VM4ih8D9HPlHhsEFsxY7kgq7ki47V2TK7W6Z66tZ3Zxxo1WP8Aa8weEWftIYNZLJOHryylfziU/wAEaI9iZ4E8ym9CehQ19oAkf24x5RHtFJLXJg9exz+zPRGaXU/8t1MW4dyPv+/lK7FtpNkzAKRYNCc4A2dmgpmMzHpGu2pBMrRyp5YGlaZwWum6Umywxcg1IIy3E0y6UhbRSM/3WDFy3tMkegVIOZV1DKfOFcxszo/9E0QuiZl8plsFzy5bY8ZJ0zI3dIp7b2VFs7OvpzGRSa6gVPyg3Yts7MwAn2RRxKKrL5Ghj3a2z2a2WJzY8JmyyJmAVDFRXEMB30PDdHli7KbkNM4cN/lsmgGuFtNrfYKV/wCkTCNSJ3jkR8oIbT3RMn4ZhXDIlypuZ1LYBhJG4FqU/LFL7N5uO6Zij1TNXzGIf5o6Fej/AOxzGxBfuS2Js1Hd1I4RTfsjuk0gUucXxZXl9lLtGGoloKg5N3XAJG45UI5c4tbO2aXhc0XLfkc+kefaZOHaSmyY4EYg51FJ1cvGAVyovZkADEx1qfRprAHdPfkDU11JaXK0uFo9bJKNgFBQuoPMEjWAlhtRSUUAqS+QOXdIDHPzHjG72JEwNhoQ61zOlRWKUiZ94DQkmWqgDe1SABzgTemmN4ikNg7rntWpmpqeNo7+AkS1lEgzlB5rL39Dnh8+EJt2TB2rDSoCjw4ecEb72eeypLmsxYOML8Jb6qqn2DVh16ws2GcS7E5riGXM90fLyjseLEMVwiNkk/hBme5z9xsm+fMIFBqQR/UpU+5jFWeaUG6uLxAI+BilPZaS6M5JbDm9AKGhJOtBFq/rkaQyy2ZHJXFWjmmdKd5vlExsdbE/NdjjkeKaFKbcgyrU8BmfdFO2zGmDCAVU6k6kcAN0VrIGqQCq0O5RwiWxF503ssWrBQaDLTPTmI0IdJsLb8WRoshQybEzTpKS1xMxNBuHdOZ4AVqY6LY9nJUuztIIxYx9429m9rlTdwpC/scxFpAYd7A6nkwIr/lPlD08CycyRrRG00OfVEx4Q0WeVyK2ymlTGlP6SGleI3N4iILWaAeMO+21z9ognIPvJYzA9ZNSOo1HjCVJkPOZUlirNp9TyGser6f1Bs0Ac47jlJT4xbJQ7qS5bqa0TRLXJdXb2V/7juEOt87PIJQaSoVpS5AeugzKnnvB4wSuO6ks8sIvVm3s28n6QRnDKPP5vV5JJw6M01vCfixWsZpPdckZw8uq8I0kSGfDKT03OEcuJ8BB7bS5hJrPl0CGgdRuY5Bh13wS2RuUyx20wd9hRR7Kn5mLL+rs9m8RvPy+qUZhHxdJ4RKxXekiUJaDIDxJ3k84R9prpMl+1UfdscwPUPHoY6FaIqzrKrqVcVBFCDvEebxM18M3i/PlU5sdr2aFzSS1RWPYJ2jZmcjFZZUoD3STnQ55xkeuHVMci7UY4clpRuK9ns8yozU+kvHmOcFtr74ScZSIcQPerwqKUhfslnLuFUVJg3f+zfZS0my9RTHzzHeEJ5kWO3Ia87OP7ujQvkdEW9lLd9pOFJg9JaMPzLn8qeMFbwtXbtPwVEiewdlPrMECnw7o8QYW5QZSQ3+GTUEc9x8awak2pCtAwrSgr+sIPc5l6e6yHGqQUbPd5uyOLDTun5HQ6RWtEsjusCDzhwlUSWaEM1K9aCK06QBKJIBJNQDnmxy8qiGMbqskZp244+qHJGHJWAoADGolAmCV7WFfu0TuzCBip6IqNada+RgZY9ATvi/jZbcjgJZzSzdTGWwGR03fSJrPMJAYEgg6jIgjnGB4hsZ9IHeT8coac0cHhZDtrCctgbaZMm1qArJhEwgvhOYKnDkanIRbsm2FrMkSmMoow7KpQlsOGlfSodN4hJkWlkYAaP3GHFSRDHPHelD8Vf7TCbsRms2Nuy1kZsjQ0NKHPOnWie2MtNegQCgriBIoBuFKZaamGO6rqaz4pU0UdSDUGoKtoQeGRHVTBzYa7EMybPoMdQgPABVqeprryg7tZYKyVnrrK9LnKPpf0mjeB4xId1RsOWIAPKOU34RfCHnk0k+0yqp/Ov8AmEXdhbrUzGdxVpSqE4DEXqaccsupitbfQflRhwyP1g19nqn/AGgn2wvkXPzjHXnEC2nsjYXwyUZ2lwCyTzMAZRLJIPEDLxrSOKWGYAQpOjKSegrXrUR1P7SbTgshTfMYL4DvH4AeMcwaWMCZCpVutWIA+MT+kNIhc4/vZayDwEwPdx/gu3pms1VJ4B1BNP53of0hnvK6p1r7GauEL2S0OPCxxAE4qqd9aRrdDrNui0IubKs0kb65up6EYaGCew9t7SyqN8vueGo/tIHhCU73NBcBuD+CmozTdkuWfZKeuTI2RNTLeWS1TqS5FMqZARBsld5FvYMCCjMSCQSKVGZGRPo6Q57UXz/DSSVoZjVCDhlmx5D6CErZS3GVOExzWuLtGOZo2AFq8mFfOCRumljc4j6LpeSaJRK0J2Fvru7QN/LMyPvLeUOzwo7cJSZLYetLZfFSCM/5jDLZrRjlo/tKG8xWEZhbA5fM5IXlqmqqlmICgVJOgA3wn7M2qSlofu4BNP3RO4a4eVdfdEG119do4kqfu1PeI9dhu6D49IEBxShiz0/pT3wOc4kauEGbKax4byupStY8mmAuy179qmBz96gz/Eu5h8Dz6xX2uvfAvZIaOwqT7K8uZ3eMSBiSeL4NbpnxG1r7INtZenbN2S5y1Pe4Mw+Q+MWdlL5/3Lmp1lsd6j1TzHwhVL1MRuxBBU0Zc1I3GPVO6Oz2bwxz/anNzj4uo8Lp0874qz7WstGmOaACv6DmYHXNfYnyyWorr6Y3D8Q/CYXL+vbtzRa9mpy/F+I/KPPY3T5ZZvDI45VGXIaxmpDrXbpk12czGXEa0ByHIeEexEI8j2A6dCBWlRTkPJ5V7ZK6wqGaw7zejyH6xc2mmgSQu9mHkM/lGuzl8LPlgZB1Ga/McoFX/a8c7CM8AoPzH9gR5aTxZcsmQUR+hVDpZDTFQW2rWgzNaAAVNYszbcEJVpbYl1BGY8DFa7rP2c+WN4nZ9Q2cNm1dzm00MhcUyUvfIyxrqJfN6VPLxg7jE2RrXXR72lWwOLC4chLy2xHzEk6VrUDLjrzi9IlS5o7pYUNCpYih5isDbPMBrTKoIp8iN2YjexzKOM9VIPUUI+LecUMnp7WQl7CbCUZLbqIW97WdRQotFTFmN7mW1KnU0HxELslaZHUZHqMvjDfeC0s0jjNnO/VMSS/hhhQTPEeLsfAkwfo7jqr92W8toClLGleEMA2YYWAWsYsQOIrxkaYhzr3ulYW7TUS3/KY72spTLwEAqVwkbsJFKeUb63nPxdBZ8/wFvCgEjXWuFSiTMQAesD5Z/KGr/eS+RPwgFOu9pFs7FtVY0PFKHC3iPeDB0Hvp1MVIphMwPHelIy2Fkmk9rT5sQtJUw8ZpI/pUfKG9SvZHHTDQ4q6U315UjnOwF9Fpk6QdAxdDyqAw86HxMNu0dsw2bsxTFN7vRfWbyy6kR4XNhkOc5tbkr0Da8Fv2CAXHd8p/4lg+NZaOslaEEoVNJhrrl3R0J3xN9nsyvbj8St/VjH/TASZamlnFLNGRSBwIIoVYbxl7os/ZxNpMdeMvP+V8vc5h/qeLLG0lxsVt6LsD2vYdKrfanbfvZUv2VLHqxy/ye+E28DhwjgF+LfSGfbCUk61zJgYsq0XlVRQjmAR51gJbLEJoG4gUqN4z3ab4f6dhu9l2HKUnkAk+yLbPW7sGVzXAVEuavtSyKHLeVrUdCN8dBstms9kkEpRZQGItWuIU1J35aRy4TMAH70i7Pn2gSJMuaCtnYlpNdWpmA3IZlRw6COdT6b4rmaSBexW8fI8pvstb8tz2hmmHIsCqL7C7h13nnG1hkMqnEVqRSgrvZmNch7VPCKxOXj84s2ZorR4UTGta0e6lHTuJJV62XhjsqKfTs8wISd8tlIVvMBeojaZtD2diWUrfeksn5UB9LyYAfpAG2zCoc/ykcRUGnWoFIHIpJxmgr+84kHpTTPpPu3acOUdOoc1XqrL6gCLkw0pFeZkViVs2EX6DRspxJJW8m8Hlsry/SVsh7VTTD46RrabW0xneZUOSar7NMsPhpB7ZS7g7maR3ZeS834+A955RptldhSs5B3WyfkdzdD8YiHMxxm6a34v6ql4Epgu/RLqnUxpMOvSNkGR6RlnszTXEtNTqdyjeTFaSZrGlxSLIy51BeXPc820l+zbCFFKnRmPqHlxjZZBUUYFWBIYHUEagx0rZ+7VloFXQe87yeZgJt5dWEi0oOCTKD+lz00J5iIGL1UOyCCKa5UZ8WoxR3CT8MZG2LpHkeh1qdRSTZbW0shkJDDQiGbZ8Y564yCwGM82/Z90KlizPLUxLKt5R+1GRBqPp5RMy4PFJDNjSZhl01fCZ3Ja0gKaEzWoaaHHkaR1S65ARAB57yTqTzJjkFx27tbRKY5EzKkdWB+sdisZ0jzHVGubpYVUw60kpT24uHATa5I/+5BvH/FXmPW4jPdCtYLK7NLmEUltjCV1bCBVh+HMQ9ba332a9ih+8mLmfYTQnqcwPGE2w3izLKlEV7FXKnfg7vdPTLPhSKWFLknBOobceiUnjh8bndH51wvPsljKMowyRrXVsDVyB3rHPFIFaaVPiKmO1XcMFllDhJUf2COJyM1WtK0hjoUrnSyB3A49SVzqDGgCu6ktC9w8KR3pX7tY4MzUXOHu6NqxKkdnMqWRe4fa4K3TjwgvX8WSdrXMF1/a+6dI1gIct9tpss2iSoFZqqSzDch0U+OcDXXvJ4+WUC5btMnhmdQ0xjiZ6hQTxoDllSJ7ZaisyjYThUjJgNd/epD3TovZoBE47qXnAzzF7Rsqt3Wx5U5ZqGjKxI4HM1BpqDD2b1NoUTSpU1whd6qBUA9TiPiID3Js3ZTLSbPvCQD6XZgqFHJ8TAnwpBK0Wzt3cpMlEKpNVWiuiZBqhjmcwOVIDNLEclr6utr+SosgkMBaFrPFajivxits/Y7Q7zBJqhEvNzUUrhOEEb2KkV3Cp4RPKLMyqoxM1FUcT14R0C6LrWRKCDM+k54sdT03DkIX63kMYwDus4YIs9lzFF7rLTCVqCp1BG4xBL9EmHTbC5CwM+UKuB31HrrxH4h7xlwhVui72tLrLQ0UirsPVTlzOg/SHMLqccmOXnauUGXFd4lDurOzNy/xMwO4+5lnPhMf2fyjf5cYf74u1LRJMt9DoRqjDRl5iN7LZUlostBhVRQAfvXnFhT3Y8lm578ifXdVwqTIgxmlckeS8tnlTRSYhoeBFMnX8JGY8t0bSH06w6bX3L2yiai1my9PxpvQ8eI59YT7msTWl1ly9Dmzeym89dw5x6rB6oyWAveaLeVPlxCJKHBRfZK5jNcz5grLU9wH1nG/ovx6RQ2vu7sZ2JRRJlSOAf1h4+l5x0eXIWWiogoqigHACAu0tkSZJYOwUahj6rDRv3uMeeHVXnL8U8cV9FQGM10egLmE6cMQodPjwi5YJLTZgRdW38BvMT/8Al0PKUoR2pY517rgVrhPAU1MFdnJZkTcDridvWUhlVdfL9Isz9WaYjo5S8eCQ8auE32KzrLlqiigUU/XrHlqkh1KkVBFCOIMDrZOnrMDIA8ulCmhB9oceEayr/ll8D1ltwbIeBjytPcdXJ5VfYCkm2673lTOyALYvQPtDh1ENlxXQshaau3pNx5DkIWr1vszJwmSzQIe5z4k9R7octnbSLQoceI4NvEVc1+T4DdfCShbEHu0o9ZZVEEDNpbekuUyuMZcFQnGozJ4AcYu3reKyEq2ZOSrvY/TnHO7bammzGmOascuQG5QNwgPT8B+Q+zs0LE84jF91Fd7WNJarPlM0wekQTnmc9eFIyIwg3mh6x7Hojh7+8f8AKV9p+gXNJA7jHj3R8TFd825Q5W/ZdWqss96pYClFSvHjXTzhTeSVYqwIKmhB3GNY2QyYkg7/ANIU0RZyrVmakdM2V2qXsyJ7UZBUMfXA3fm5b45nI1h02PuJZwMyYCUzVRpU6FvDQc4H1aKB0Ny9v8reG+TVTVSt1tadNaa2rnTgBkF8BEd2NSca+w/wB+UT3xdT2YgNmhPcf/pbg3xgeiFmAWuJjRQNSTu6QdnhS4emM7UgO1tm83Kbrp2xC2QIwrPChUHqsKZMeAA1HLnE/wBl91SZhtHapLmN3aB1U64iSFIyGmkELt2OlLZexfN2oxmD0lcaFTwGlN4rXWEm0WFrPMMuZk4NQwqA49tT5dIk4TsdzpGw7OJ7/wBKjMHDSZOPonXbDYmThadK7KSEUll7MBDTOvd0bdpwhc2dskty38QhOOkpTqqkiu7MNpQ03RdsFgtVqszAz2Eonuq7McVDrnWi184v3Bs3OlYRMZCiOXFKli1KZkgCkcyc3Sx0ZdRH+UaPHZ743SreV1vZ5hlzO8DmjbmX/uG8RrYbMWZVRasxoAPnyjpF+XYk+UUfLerb0Yet+91YD/Z7YUo80srzFJQU0Ue0PzceEExes/7ZxePMP0JaTBqUAcI3dGzsqTLoyo7n0mZQc+C1GQEMcu7pAlEmXLUYTiIVRl1AgejVgXtDfGOkhP8ADX0z7TewOQOvPLjETHE+XNV7lNZFMYPkpthrDLAeYDifEVFRQrL3eLChJ5U3Q0mOeXTbzJdXGmjDiv1GsP8ALnhlDKagioPIwx1XFfFJbjYKWjeHiwqV621ZMszGOS7t5O4DmTCrsjeQWa6FVXtWxgqMgx9Tpw514xR2rvPt5lFP3cskD8TaFum4ePGBjPQDoMxuNdesP4PSdWMS/l3H0WJMnS8NHquqEREhgRs1fn8QmFspiDvfiHtj584KO1Kk7o87NA6J5Y4bhPM3ChvK3JJQu+g0A1J3Ac4Udk70VLTNxhVFoYGoyCvU0Toanx6wP2jvYzpoIJwAdwcQfX54vhSA7zKim7SPS4HRw7HJk5d+EjNlhr9I4XYWasUrVKDAhhUHdAfZK++1Xsph+9Qa+2u5uu4+e+C1smhVLE0AGZjzc8D4ZCx3IVGIggEJcW7mDzezYKlSoBzwk0LFeVToY0NgnypLGW4eZWpBpRx8jwgBfF/zJc7CgqWfGVz7vdphNNTShPAwPuJ7R2wwTyK50csVbiCNIosxZSwvNUuulYHUr8/ai1q2HswraUKGpPLOK983lMmAynwMRTEaeicicNDrugvaLwwuJjlQJh7IYa6rXvA7xWvuhVtLUnTRXF3jmPePDTwh3AgZJIAW1W6WyZCxmxWSvfDJs5ehszYjmhyYb+RHMfWFuyEDM7o6Fspcek6auo7ikaA+sRxI04VipnyRMiIk7pDHDy+whNut7TmMxssWg4LuFYpOueUXbxsZkTWl7vST8p3eBqIq2WS86b2a6+s1MkXj14DjBYZYY8cObsKQ3xvdKQeULn2jvGnwjI6HIuyUihQi0HFQT1J3mMieesC9mpsYX1SbYNZn5j8BCdtuoFpSg1l58898ZGQn07+X6I2T8FBJRybxjtNzqBJlgCgwDToIyMhvr/wmfdBweSpr3lBrPODAEYCaEVFRoYR9iFBtQqK0lkiu41XOMjIR6cf9rL6o0/x2rqUnQdIUvtIUfwzGgqrphO8Vahod1RlGRkScH+QxOZHuFMtiQCUgAAAAoB0EWTpGRkCyPin7lFZ7oQLa1iLNMoaQv7FORaDQnNGrzppHsZFnA/hy+iTl/kNTjaGIlTCCQQrUPDKFey+hL/II9jIY/wDnviPQOq8BanSGa5XIsc+hOWOnLu1y4ZxkZFLrXwW/cJTD5KTZg7sV5py8PmYyMixH7g+39JJ/vFXtlWItUqhIq1PAg5dIctrWIsk2hplTwLAR5GR5PrH8xvorOJ8ELntoOf8AL9YqudeojIyPWM91RpOSiOzzEWmz0JHfp4FTUdIbL8c/xUhanDhY03VFKGnHnHkZHles/wAofZW8D4QSNZWOG1mueAZ782Nc+cD7WaIaboyMh/F4f9h/0lpffb9ytZE1mtMsMSwVBQE1prpXSNLF6K9IyMguHz6LmUjOzyAz5IIBBmLkRlHYTGRkR+s/Faj4nupR271knf3/AILEmxqj+HJ3mY9TvNCaVMZGRmT+APutM+OVemHMxkZGRNHCYK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2" name="AutoShape 16" descr="http://2.bp.blogspot.com/-XUPsxTfNeJ8/T3G_wjPpgjI/AAAAAAAAAww/xRrL2gIsPVo/s1600/image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4" name="AutoShape 18" descr="http://2.bp.blogspot.com/-XUPsxTfNeJ8/T3G_wjPpgjI/AAAAAAAAAww/xRrL2gIsPVo/s1600/image02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478" name="AutoShape 22" descr="http://1.bp.blogspot.com/-mg9GWYaVDj4/T3G_2nWVtsI/AAAAAAAAAxI/tJ2uGPbIRgk/s1600/image0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066800" y="0"/>
            <a:ext cx="66368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XEM TRANH HỌC SINH VẼ VỀ MẸ</a:t>
            </a:r>
            <a:endParaRPr lang="en-US" sz="3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 descr="mecon9a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914400" y="1143000"/>
            <a:ext cx="7286810" cy="4191000"/>
          </a:xfrm>
          <a:prstGeom prst="rect">
            <a:avLst/>
          </a:prstGeom>
          <a:noFill/>
        </p:spPr>
      </p:pic>
      <p:pic>
        <p:nvPicPr>
          <p:cNvPr id="19458" name="Picture 2" descr="https://encrypted-tbn1.gstatic.com/images?q=tbn:ANd9GcRcsaVRJsJYr9Ot0EkZ1vu2onL0-mFn8tcCXjRVXZcWzJu0XQ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143000"/>
            <a:ext cx="6632148" cy="4967712"/>
          </a:xfrm>
          <a:prstGeom prst="rect">
            <a:avLst/>
          </a:prstGeom>
          <a:noFill/>
        </p:spPr>
      </p:pic>
      <p:pic>
        <p:nvPicPr>
          <p:cNvPr id="19476" name="Picture 20" descr="https://encrypted-tbn1.gstatic.com/images?q=tbn:ANd9GcQT_Nyt_4rMMCAjHo-Wa4_6WjtL7XSt-KuSm7FyCAoF6wogRtg7V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3000" y="1143000"/>
            <a:ext cx="6858000" cy="5136883"/>
          </a:xfrm>
          <a:prstGeom prst="rect">
            <a:avLst/>
          </a:prstGeom>
          <a:noFill/>
        </p:spPr>
      </p:pic>
      <p:pic>
        <p:nvPicPr>
          <p:cNvPr id="19480" name="Picture 24" descr="https://encrypted-tbn3.gstatic.com/images?q=tbn:ANd9GcRbLdodSSLFs3qUuzBt6euU5ErXylDdMUDIWYdiv4Pmwp6ft8h9fw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90800" y="838200"/>
            <a:ext cx="4318980" cy="576606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1" dur="1000"/>
                                        <p:tgtEl>
                                          <p:spTgt spid="19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94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09600"/>
            <a:ext cx="55338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8" descr="infomark_w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"/>
            <a:ext cx="82331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s://encrypted-tbn2.gstatic.com/images?q=tbn:ANd9GcQ-6LYVi0r6xxQ4QAFaDuFhj_9AYC-gKUpICM20jTHXGk45VB4WB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524000"/>
            <a:ext cx="7239000" cy="4968468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475</Words>
  <Application>Microsoft Office PowerPoint</Application>
  <PresentationFormat>On-screen Show (4:3)</PresentationFormat>
  <Paragraphs>80</Paragraphs>
  <Slides>18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91</cp:revision>
  <dcterms:created xsi:type="dcterms:W3CDTF">2015-01-25T03:00:17Z</dcterms:created>
  <dcterms:modified xsi:type="dcterms:W3CDTF">2020-03-25T04:12:51Z</dcterms:modified>
</cp:coreProperties>
</file>